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2.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739" r:id="rId3"/>
    <p:sldMasterId id="2147483758" r:id="rId4"/>
  </p:sldMasterIdLst>
  <p:notesMasterIdLst>
    <p:notesMasterId r:id="rId92"/>
  </p:notesMasterIdLst>
  <p:sldIdLst>
    <p:sldId id="1554" r:id="rId5"/>
    <p:sldId id="1552" r:id="rId6"/>
    <p:sldId id="1559" r:id="rId7"/>
    <p:sldId id="1556" r:id="rId8"/>
    <p:sldId id="269" r:id="rId9"/>
    <p:sldId id="1557" r:id="rId10"/>
    <p:sldId id="1558" r:id="rId11"/>
    <p:sldId id="1517" r:id="rId12"/>
    <p:sldId id="1516" r:id="rId13"/>
    <p:sldId id="1587" r:id="rId14"/>
    <p:sldId id="1403" r:id="rId15"/>
    <p:sldId id="370" r:id="rId16"/>
    <p:sldId id="374" r:id="rId17"/>
    <p:sldId id="371" r:id="rId18"/>
    <p:sldId id="378" r:id="rId19"/>
    <p:sldId id="1307" r:id="rId20"/>
    <p:sldId id="277" r:id="rId21"/>
    <p:sldId id="278" r:id="rId22"/>
    <p:sldId id="279" r:id="rId23"/>
    <p:sldId id="285" r:id="rId24"/>
    <p:sldId id="286" r:id="rId25"/>
    <p:sldId id="287" r:id="rId26"/>
    <p:sldId id="288" r:id="rId27"/>
    <p:sldId id="1334" r:id="rId28"/>
    <p:sldId id="290" r:id="rId29"/>
    <p:sldId id="1335" r:id="rId30"/>
    <p:sldId id="292" r:id="rId31"/>
    <p:sldId id="293" r:id="rId32"/>
    <p:sldId id="1336" r:id="rId33"/>
    <p:sldId id="302" r:id="rId34"/>
    <p:sldId id="303" r:id="rId35"/>
    <p:sldId id="304" r:id="rId36"/>
    <p:sldId id="305" r:id="rId37"/>
    <p:sldId id="1311" r:id="rId38"/>
    <p:sldId id="1312" r:id="rId39"/>
    <p:sldId id="1588" r:id="rId40"/>
    <p:sldId id="1555" r:id="rId41"/>
    <p:sldId id="1562" r:id="rId42"/>
    <p:sldId id="276" r:id="rId43"/>
    <p:sldId id="1563" r:id="rId44"/>
    <p:sldId id="1564" r:id="rId45"/>
    <p:sldId id="1565" r:id="rId46"/>
    <p:sldId id="280" r:id="rId47"/>
    <p:sldId id="281" r:id="rId48"/>
    <p:sldId id="282" r:id="rId49"/>
    <p:sldId id="283" r:id="rId50"/>
    <p:sldId id="1569" r:id="rId51"/>
    <p:sldId id="1571" r:id="rId52"/>
    <p:sldId id="1566" r:id="rId53"/>
    <p:sldId id="1567" r:id="rId54"/>
    <p:sldId id="1240" r:id="rId55"/>
    <p:sldId id="1241" r:id="rId56"/>
    <p:sldId id="1242" r:id="rId57"/>
    <p:sldId id="1243" r:id="rId58"/>
    <p:sldId id="1244" r:id="rId59"/>
    <p:sldId id="1245" r:id="rId60"/>
    <p:sldId id="1246" r:id="rId61"/>
    <p:sldId id="1570" r:id="rId62"/>
    <p:sldId id="1572" r:id="rId63"/>
    <p:sldId id="1589" r:id="rId64"/>
    <p:sldId id="1561" r:id="rId65"/>
    <p:sldId id="1342" r:id="rId66"/>
    <p:sldId id="1573" r:id="rId67"/>
    <p:sldId id="1574" r:id="rId68"/>
    <p:sldId id="1575" r:id="rId69"/>
    <p:sldId id="271" r:id="rId70"/>
    <p:sldId id="272" r:id="rId71"/>
    <p:sldId id="273" r:id="rId72"/>
    <p:sldId id="274" r:id="rId73"/>
    <p:sldId id="1576" r:id="rId74"/>
    <p:sldId id="1577" r:id="rId75"/>
    <p:sldId id="1578" r:id="rId76"/>
    <p:sldId id="1579" r:id="rId77"/>
    <p:sldId id="1580" r:id="rId78"/>
    <p:sldId id="1586" r:id="rId79"/>
    <p:sldId id="1590" r:id="rId80"/>
    <p:sldId id="1471" r:id="rId81"/>
    <p:sldId id="260" r:id="rId82"/>
    <p:sldId id="1384" r:id="rId83"/>
    <p:sldId id="1472" r:id="rId84"/>
    <p:sldId id="1385" r:id="rId85"/>
    <p:sldId id="1473" r:id="rId86"/>
    <p:sldId id="264" r:id="rId87"/>
    <p:sldId id="1537" r:id="rId88"/>
    <p:sldId id="262" r:id="rId89"/>
    <p:sldId id="263" r:id="rId90"/>
    <p:sldId id="1568" r:id="rId9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102F32E-D594-E843-9C78-2F3F171CB461}">
          <p14:sldIdLst>
            <p14:sldId id="1554"/>
            <p14:sldId id="1552"/>
            <p14:sldId id="1559"/>
          </p14:sldIdLst>
        </p14:section>
        <p14:section name="(1) - Bootstrapping Atendees" id="{79B4AED1-460E-0F47-8D87-4302B279B084}">
          <p14:sldIdLst>
            <p14:sldId id="1556"/>
            <p14:sldId id="269"/>
            <p14:sldId id="1557"/>
            <p14:sldId id="1558"/>
            <p14:sldId id="1517"/>
            <p14:sldId id="1516"/>
          </p14:sldIdLst>
        </p14:section>
        <p14:section name="(2) - Apache Cassandra™ Use Cases" id="{0E47EC8F-1511-EF47-974F-107A0CDE26F0}">
          <p14:sldIdLst>
            <p14:sldId id="1587"/>
            <p14:sldId id="1403"/>
            <p14:sldId id="370"/>
            <p14:sldId id="374"/>
            <p14:sldId id="371"/>
            <p14:sldId id="378"/>
            <p14:sldId id="1307"/>
            <p14:sldId id="277"/>
            <p14:sldId id="278"/>
            <p14:sldId id="279"/>
            <p14:sldId id="285"/>
            <p14:sldId id="286"/>
            <p14:sldId id="287"/>
            <p14:sldId id="288"/>
            <p14:sldId id="1334"/>
            <p14:sldId id="290"/>
            <p14:sldId id="1335"/>
            <p14:sldId id="292"/>
            <p14:sldId id="293"/>
            <p14:sldId id="1336"/>
            <p14:sldId id="302"/>
            <p14:sldId id="303"/>
            <p14:sldId id="304"/>
            <p14:sldId id="305"/>
            <p14:sldId id="1311"/>
            <p14:sldId id="1312"/>
          </p14:sldIdLst>
        </p14:section>
        <p14:section name="(3) - Data Modelling" id="{5517BAF6-39D6-A745-B68E-400D0C11BF96}">
          <p14:sldIdLst>
            <p14:sldId id="1588"/>
            <p14:sldId id="1555"/>
            <p14:sldId id="1562"/>
            <p14:sldId id="276"/>
            <p14:sldId id="1563"/>
            <p14:sldId id="1564"/>
            <p14:sldId id="1565"/>
            <p14:sldId id="280"/>
            <p14:sldId id="281"/>
            <p14:sldId id="282"/>
            <p14:sldId id="283"/>
            <p14:sldId id="1569"/>
            <p14:sldId id="1571"/>
            <p14:sldId id="1566"/>
            <p14:sldId id="1567"/>
            <p14:sldId id="1240"/>
            <p14:sldId id="1241"/>
            <p14:sldId id="1242"/>
            <p14:sldId id="1243"/>
            <p14:sldId id="1244"/>
            <p14:sldId id="1245"/>
            <p14:sldId id="1246"/>
            <p14:sldId id="1570"/>
            <p14:sldId id="1572"/>
          </p14:sldIdLst>
        </p14:section>
        <p14:section name="(4) - Application Development" id="{879BD475-CE1B-564A-9DD5-3F8B302AAEFA}">
          <p14:sldIdLst>
            <p14:sldId id="1589"/>
            <p14:sldId id="1561"/>
            <p14:sldId id="1342"/>
            <p14:sldId id="1573"/>
            <p14:sldId id="1574"/>
            <p14:sldId id="1575"/>
            <p14:sldId id="271"/>
            <p14:sldId id="272"/>
            <p14:sldId id="273"/>
            <p14:sldId id="274"/>
            <p14:sldId id="1576"/>
            <p14:sldId id="1577"/>
            <p14:sldId id="1578"/>
            <p14:sldId id="1579"/>
            <p14:sldId id="1580"/>
            <p14:sldId id="1586"/>
          </p14:sldIdLst>
        </p14:section>
        <p14:section name="(5) - What's NEXT ?" id="{D3DC0952-FB61-BF4D-BB93-3A8151FE4311}">
          <p14:sldIdLst>
            <p14:sldId id="1590"/>
            <p14:sldId id="1471"/>
            <p14:sldId id="260"/>
            <p14:sldId id="1384"/>
            <p14:sldId id="1472"/>
            <p14:sldId id="1385"/>
            <p14:sldId id="1473"/>
            <p14:sldId id="264"/>
            <p14:sldId id="1537"/>
            <p14:sldId id="262"/>
            <p14:sldId id="263"/>
            <p14:sldId id="15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ilardi" initials="" lastIdx="5" clrIdx="0"/>
  <p:cmAuthor id="2" name="Martha Dumler" initials="" lastIdx="5" clrIdx="1"/>
  <p:cmAuthor id="3" name="Jonathan Ellis" initials="" lastIdx="16" clrIdx="2"/>
  <p:cmAuthor id="4" name="Cate Lochead" initials="" lastIdx="13" clrIdx="3"/>
  <p:cmAuthor id="5" name="Bethany Auck" initials="" lastIdx="3" clrIdx="4"/>
  <p:cmAuthor id="6" name="Sean Blanton" initials="" lastIdx="2"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p:restoredTop sz="81998"/>
  </p:normalViewPr>
  <p:slideViewPr>
    <p:cSldViewPr snapToGrid="0" snapToObjects="1">
      <p:cViewPr varScale="1">
        <p:scale>
          <a:sx n="115" d="100"/>
          <a:sy n="115" d="100"/>
        </p:scale>
        <p:origin x="10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0-07T18:11:42.938" idx="4">
    <p:pos x="5916" y="3051"/>
    <p:text>the presenter notes are a little misleading....   it's not that you don't have to configure VPC peering -- VPC peering is not available at launch.  So maybe change the presenter notes that VPC peering is coming in the near future -- this is a very important feature that is going to enable data streaming and multi-DC/region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10-01T17:36:30.980" idx="5">
    <p:pos x="6000" y="0"/>
    <p:text>I like what you did with the checkmarks. Funny how that one thing makes it really clear.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68606-180C-8A44-A6AB-4BF231976E3E}" type="datetimeFigureOut">
              <a:rPr lang="fr-FR" smtClean="0"/>
              <a:t>25/11/2019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12D00-797A-0647-B149-6007DC8CE19C}" type="slidenum">
              <a:rPr lang="fr-FR" smtClean="0"/>
              <a:t>‹#›</a:t>
            </a:fld>
            <a:endParaRPr lang="fr-FR"/>
          </a:p>
        </p:txBody>
      </p:sp>
    </p:spTree>
    <p:extLst>
      <p:ext uri="{BB962C8B-B14F-4D97-AF65-F5344CB8AC3E}">
        <p14:creationId xmlns:p14="http://schemas.microsoft.com/office/powerpoint/2010/main" val="3204852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3188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79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7612D00-797A-0647-B149-6007DC8CE19C}" type="slidenum">
              <a:rPr lang="fr-FR" smtClean="0"/>
              <a:t>12</a:t>
            </a:fld>
            <a:endParaRPr lang="fr-FR"/>
          </a:p>
        </p:txBody>
      </p:sp>
    </p:spTree>
    <p:extLst>
      <p:ext uri="{BB962C8B-B14F-4D97-AF65-F5344CB8AC3E}">
        <p14:creationId xmlns:p14="http://schemas.microsoft.com/office/powerpoint/2010/main" val="71084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•Cassandra stores data using a logical ring structure.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•Any node can talk to any other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•but the ring is how Cassandra organizes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•I’ll explain…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all nodes are peers,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•ANY node can service the request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•There is no concept of a </a:t>
            </a:r>
            <a:r>
              <a:rPr lang="en-US" i="1">
                <a:latin typeface="Proxima Nova"/>
                <a:ea typeface="Proxima Nova"/>
                <a:cs typeface="Proxima Nova"/>
                <a:sym typeface="Proxima Nova"/>
              </a:rPr>
              <a:t>manager </a:t>
            </a:r>
            <a:r>
              <a:rPr lang="en-US">
                <a:latin typeface="Proxima Nova"/>
                <a:ea typeface="Proxima Nova"/>
                <a:cs typeface="Proxima Nova"/>
                <a:sym typeface="Proxima Nova"/>
              </a:rPr>
              <a:t>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node that handles the request, is called the </a:t>
            </a:r>
            <a:r>
              <a:rPr lang="en-US" i="1">
                <a:latin typeface="Proxima Nova"/>
                <a:ea typeface="Proxima Nova"/>
                <a:cs typeface="Proxima Nova"/>
                <a:sym typeface="Proxima Nova"/>
              </a:rPr>
              <a:t>coordinator</a:t>
            </a:r>
            <a:r>
              <a:rPr lang="en-US">
                <a:latin typeface="Proxima Nova"/>
                <a:ea typeface="Proxima Nova"/>
                <a:cs typeface="Proxima Nova"/>
                <a:sym typeface="Proxima Nova"/>
              </a:rPr>
              <a:t>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coordinator can be different for each request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request, we are using the top-left node as the coordinator.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•Imagine we want to store some data in the cluster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•Cassandra stores data in units called </a:t>
            </a:r>
            <a:r>
              <a:rPr lang="en-US" i="1">
                <a:latin typeface="Proxima Nova"/>
                <a:ea typeface="Proxima Nova"/>
                <a:cs typeface="Proxima Nova"/>
                <a:sym typeface="Proxima Nova"/>
              </a:rPr>
              <a:t>partitions</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•Each partition has a unique partition number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•called a </a:t>
            </a:r>
            <a:r>
              <a:rPr lang="en-US" i="1">
                <a:latin typeface="Proxima Nova"/>
                <a:ea typeface="Proxima Nova"/>
                <a:cs typeface="Proxima Nova"/>
                <a:sym typeface="Proxima Nova"/>
              </a:rPr>
              <a:t>partition token</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i="1">
                <a:latin typeface="Proxima Nova"/>
                <a:ea typeface="Proxima Nova"/>
                <a:cs typeface="Proxima Nova"/>
                <a:sym typeface="Proxima Nova"/>
              </a:rPr>
              <a:t>&lt;click&gt;</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example the partition token is 59</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•When we want to store data,  we have 2 questions: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•Which node do we talk to first, and</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•Which node will actually store the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coordinator determines which node will store the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•How does the coordinator do that? Great question!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•Each node takes a slice of the token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example, the token range is 0-99 (it’s really much larger).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means the top node stores all partitions whose tokens fall in the range of 88-0.</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next node, clockwise, stores partitions with values falling in the range of 1-13, and so on.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the bottom node is responsible for partition tokens from 51 to 63 (purple range), and the data’s partition token is 59, the coordinator forwards the data to the purple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Note: ANY node can act as the coordinator. All nodes are aware of the ring token value distribution, and all nodes (should be configured to) use the same partitioner. Thus any node can determine which nodes store which data. There is no leader node in Apache Cassandra(TM).</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664" name="Google Shape;66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4218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•Cassandra stores data using a logical ring structure.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•Any node can talk to any other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•but the ring is how Cassandra organizes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•I’ll explain…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all nodes are peers,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•ANY node can service the request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•There is no concept of a </a:t>
            </a:r>
            <a:r>
              <a:rPr lang="en-US" i="1">
                <a:latin typeface="Proxima Nova"/>
                <a:ea typeface="Proxima Nova"/>
                <a:cs typeface="Proxima Nova"/>
                <a:sym typeface="Proxima Nova"/>
              </a:rPr>
              <a:t>manager </a:t>
            </a:r>
            <a:r>
              <a:rPr lang="en-US">
                <a:latin typeface="Proxima Nova"/>
                <a:ea typeface="Proxima Nova"/>
                <a:cs typeface="Proxima Nova"/>
                <a:sym typeface="Proxima Nova"/>
              </a:rPr>
              <a:t>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node that handles the request, is called the </a:t>
            </a:r>
            <a:r>
              <a:rPr lang="en-US" i="1">
                <a:latin typeface="Proxima Nova"/>
                <a:ea typeface="Proxima Nova"/>
                <a:cs typeface="Proxima Nova"/>
                <a:sym typeface="Proxima Nova"/>
              </a:rPr>
              <a:t>coordinator</a:t>
            </a:r>
            <a:r>
              <a:rPr lang="en-US">
                <a:latin typeface="Proxima Nova"/>
                <a:ea typeface="Proxima Nova"/>
                <a:cs typeface="Proxima Nova"/>
                <a:sym typeface="Proxima Nova"/>
              </a:rPr>
              <a:t>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coordinator can be different for each request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request, we are using the top-left node as the coordinator.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•Imagine we want to store some data in the cluster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•Cassandra stores data in units called </a:t>
            </a:r>
            <a:r>
              <a:rPr lang="en-US" i="1">
                <a:latin typeface="Proxima Nova"/>
                <a:ea typeface="Proxima Nova"/>
                <a:cs typeface="Proxima Nova"/>
                <a:sym typeface="Proxima Nova"/>
              </a:rPr>
              <a:t>partitions</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•Each partition has a unique partition number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•called a </a:t>
            </a:r>
            <a:r>
              <a:rPr lang="en-US" i="1">
                <a:latin typeface="Proxima Nova"/>
                <a:ea typeface="Proxima Nova"/>
                <a:cs typeface="Proxima Nova"/>
                <a:sym typeface="Proxima Nova"/>
              </a:rPr>
              <a:t>partition token</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i="1">
                <a:latin typeface="Proxima Nova"/>
                <a:ea typeface="Proxima Nova"/>
                <a:cs typeface="Proxima Nova"/>
                <a:sym typeface="Proxima Nova"/>
              </a:rPr>
              <a:t>&lt;click&gt;</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example the partition token is 59</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•When we want to store data,  we have 2 questions: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•Which node do we talk to first, and</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•Which node will actually store the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coordinator determines which node will store the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•How does the coordinator do that? Great question!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•Each node takes a slice of the token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example, the token range is 0-99 (it’s really much larger).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means the top node stores all partitions whose tokens fall in the range of 88-0.</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next node, clockwise, stores partitions with values falling in the range of 1-13, and so on.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the bottom node is responsible for partition tokens from 51 to 63 (purple range), and the data’s partition token is 59, the coordinator forwards the data to the orange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687" name="Google Shape;687;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556477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1" name="Google Shape;71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•Cassandra stores data using a logical ring structure.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•Any node can talk to any other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•but the ring is how Cassandra organizes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•I’ll explain…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all nodes are peers,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•ANY node can service the request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•There is no concept of a </a:t>
            </a:r>
            <a:r>
              <a:rPr lang="en-US" i="1">
                <a:latin typeface="Proxima Nova"/>
                <a:ea typeface="Proxima Nova"/>
                <a:cs typeface="Proxima Nova"/>
                <a:sym typeface="Proxima Nova"/>
              </a:rPr>
              <a:t>manager </a:t>
            </a:r>
            <a:r>
              <a:rPr lang="en-US">
                <a:latin typeface="Proxima Nova"/>
                <a:ea typeface="Proxima Nova"/>
                <a:cs typeface="Proxima Nova"/>
                <a:sym typeface="Proxima Nova"/>
              </a:rPr>
              <a:t>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node that handles the request, is called the </a:t>
            </a:r>
            <a:r>
              <a:rPr lang="en-US" i="1">
                <a:latin typeface="Proxima Nova"/>
                <a:ea typeface="Proxima Nova"/>
                <a:cs typeface="Proxima Nova"/>
                <a:sym typeface="Proxima Nova"/>
              </a:rPr>
              <a:t>coordinator</a:t>
            </a:r>
            <a:r>
              <a:rPr lang="en-US">
                <a:latin typeface="Proxima Nova"/>
                <a:ea typeface="Proxima Nova"/>
                <a:cs typeface="Proxima Nova"/>
                <a:sym typeface="Proxima Nova"/>
              </a:rPr>
              <a:t>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coordinator can be different for each request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request, we are using the top-left node as the coordinator.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•Imagine we want to store some data in the cluster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•Cassandra stores data in units called </a:t>
            </a:r>
            <a:r>
              <a:rPr lang="en-US" i="1">
                <a:latin typeface="Proxima Nova"/>
                <a:ea typeface="Proxima Nova"/>
                <a:cs typeface="Proxima Nova"/>
                <a:sym typeface="Proxima Nova"/>
              </a:rPr>
              <a:t>partitions</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•Each partition has a unique partition number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•called a </a:t>
            </a:r>
            <a:r>
              <a:rPr lang="en-US" i="1">
                <a:latin typeface="Proxima Nova"/>
                <a:ea typeface="Proxima Nova"/>
                <a:cs typeface="Proxima Nova"/>
                <a:sym typeface="Proxima Nova"/>
              </a:rPr>
              <a:t>partition token</a:t>
            </a:r>
            <a:endParaRPr i="1">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example the partition token is 59</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•When we want to store data,  we have 2 questions: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•Which node do we talk to first, and</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•Which node will actually store the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coordinator determines which node will store the data.</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•How does the coordinator do that? Great question!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•Each node takes a slice of the token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•In this example, the token range is 0-99 (it’s really much larger).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means the top node stores all partitions whose tokens fall in the range of 88-0.</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next node, clockwise, stores partitions with values falling in the range of 1-13, and so on.</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the bottom node is responsible for partition tokens from 51 to 63 (purple range), and the data’s partition token is 59, the coordinator forwards the data to the purple node.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Note: ANY node can act as the coordinator. All nodes are aware of the ring token value distribution, and all nodes (should be configured to) use the same partitioner. Thus any node can determine which nodes store which data. There is no leader node in Apache Cassandra(TM).</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712" name="Google Shape;71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777393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7" name="Google Shape;84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(RF=2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•Let's increase the replication factor to 2</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(ring colors double)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doubles the range that each node is responsible for.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•For example, node 67 becomes responsible for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orange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•and the purple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•Again our request to write partition with token 59 arrives.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•But this time the coordinator sends it to two nodes.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moves)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fades)</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848" name="Google Shape;84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00944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6" name="Google Shape;8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(RF=2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•Let's increase the replication factor to 2</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(ring colors double)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doubles the range that each node is responsible for.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•For example, node 67 becomes responsible for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orange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•and the purple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•Again our request to write partition with token 59 arrives.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•But this time the coordinator sends it to two nodes.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moves)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fades)</a:t>
            </a:r>
            <a:endParaRPr>
              <a:latin typeface="Proxima Nova"/>
              <a:ea typeface="Proxima Nova"/>
              <a:cs typeface="Proxima Nova"/>
              <a:sym typeface="Proxima Nova"/>
            </a:endParaRPr>
          </a:p>
          <a:p>
            <a:pPr marL="0" lvl="0" indent="0" algn="l" rtl="0">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877" name="Google Shape;87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05952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(RF=2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•Let's increase the replication factor to 2</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(ring colors double)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doubles the range that each node is responsible for.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•For example, node 67 becomes responsible for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•the orange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•and the purple range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•Again our request to write partition with token 59 arrives.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•But this time the coordinator sends it to two nodes.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moves)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fades)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•Let's increase the replication factor to 3</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908" name="Google Shape;90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2236192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(RF=3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means that each node is responsible for 3 ranges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(3 ranges appear)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•Once again, the data arrives at the coordinator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•Where will the coordinator send the data this time?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moves)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•We see the data replicated to all three nodes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fades)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•So, in a nutshell, that's how replication works</a:t>
            </a:r>
            <a:endParaRPr>
              <a:latin typeface="Proxima Nova"/>
              <a:ea typeface="Proxima Nova"/>
              <a:cs typeface="Proxima Nova"/>
              <a:sym typeface="Proxima Nova"/>
            </a:endParaRPr>
          </a:p>
          <a:p>
            <a:pPr marL="0" lvl="0" indent="0" algn="l" rtl="0">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937" name="Google Shape;93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4010527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(RF=3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means that each node is responsible for 3 ranges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(3 ranges appear)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•Once again, the data arrives at the coordinator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•Where will the coordinator send the data this time?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moves)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•We see the data replicated to all three nodes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fades)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•So, in a nutshell, that's how replication works</a:t>
            </a:r>
            <a:endParaRPr>
              <a:latin typeface="Proxima Nova"/>
              <a:ea typeface="Proxima Nova"/>
              <a:cs typeface="Proxima Nova"/>
              <a:sym typeface="Proxima Nova"/>
            </a:endParaRPr>
          </a:p>
          <a:p>
            <a:pPr marL="0" lvl="0" indent="0" algn="l" rtl="0">
              <a:spcBef>
                <a:spcPts val="0"/>
              </a:spcBef>
              <a:spcAft>
                <a:spcPts val="0"/>
              </a:spcAft>
              <a:buSzPts val="1400"/>
              <a:buNone/>
            </a:pPr>
            <a:endParaRPr>
              <a:latin typeface="Proxima Nova"/>
              <a:ea typeface="Proxima Nova"/>
              <a:cs typeface="Proxima Nova"/>
              <a:sym typeface="Proxima Nova"/>
            </a:endParaRPr>
          </a:p>
          <a:p>
            <a:pPr marL="0" lvl="0" indent="0" algn="l" rtl="0">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972" name="Google Shape;972;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08516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2:notes"/>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252" name="Google Shape;252;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fr-FR"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253" name="Google Shape;2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fr-FR" sz="1000" b="0" i="0" u="none" strike="noStrike" cap="none">
                <a:solidFill>
                  <a:srgbClr val="000000"/>
                </a:solidFill>
                <a:latin typeface="Arial"/>
                <a:ea typeface="Arial"/>
                <a:cs typeface="Arial"/>
                <a:sym typeface="Arial"/>
              </a:rPr>
              <a:t>2</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7877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(RF=3 appears)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•This means that each node is responsible for 3 ranges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(3 ranges appear)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•Once again, the data arrives at the coordinator</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•Where will the coordinator send the data this time?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moves)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•We see the data replicated to all three nodes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•&lt;click&gt; (data fades)</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•Essentially, this is how replication works</a:t>
            </a:r>
            <a:endParaRPr>
              <a:latin typeface="Proxima Nova"/>
              <a:ea typeface="Proxima Nova"/>
              <a:cs typeface="Proxima Nova"/>
              <a:sym typeface="Proxima Nova"/>
            </a:endParaRPr>
          </a:p>
          <a:p>
            <a:pPr marL="0" lvl="0" indent="0" algn="l" rtl="0">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1010" name="Google Shape;101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947654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Font typeface="Proxima Nova"/>
              <a:buChar char="•"/>
            </a:pPr>
            <a:r>
              <a:rPr lang="en-US">
                <a:latin typeface="Proxima Nova"/>
                <a:ea typeface="Proxima Nova"/>
                <a:cs typeface="Proxima Nova"/>
                <a:sym typeface="Proxima Nova"/>
              </a:rPr>
              <a:t>Consider what happens when a node (or a few nodes) fail due to unforeseen circumstances.</a:t>
            </a:r>
            <a:endParaRPr>
              <a:latin typeface="Proxima Nova"/>
              <a:ea typeface="Proxima Nova"/>
              <a:cs typeface="Proxima Nova"/>
              <a:sym typeface="Proxima Nova"/>
            </a:endParaRPr>
          </a:p>
          <a:p>
            <a:pPr marL="457200" lvl="0" indent="-304800" algn="l" rtl="0">
              <a:lnSpc>
                <a:spcPct val="100000"/>
              </a:lnSpc>
              <a:spcBef>
                <a:spcPts val="0"/>
              </a:spcBef>
              <a:spcAft>
                <a:spcPts val="0"/>
              </a:spcAft>
              <a:buClr>
                <a:schemeClr val="dk1"/>
              </a:buClr>
              <a:buSzPts val="1200"/>
              <a:buFont typeface="Arial"/>
              <a:buChar char="•"/>
            </a:pPr>
            <a:r>
              <a:rPr lang="en-US">
                <a:latin typeface="Proxima Nova"/>
                <a:ea typeface="Proxima Nova"/>
                <a:cs typeface="Proxima Nova"/>
                <a:sym typeface="Proxima Nova"/>
              </a:rPr>
              <a:t>Here we have one failing node</a:t>
            </a:r>
            <a:endParaRPr/>
          </a:p>
          <a:p>
            <a:pPr marL="457200" lvl="0" indent="-304800" algn="l" rtl="0">
              <a:lnSpc>
                <a:spcPct val="100000"/>
              </a:lnSpc>
              <a:spcBef>
                <a:spcPts val="0"/>
              </a:spcBef>
              <a:spcAft>
                <a:spcPts val="0"/>
              </a:spcAft>
              <a:buClr>
                <a:schemeClr val="dk1"/>
              </a:buClr>
              <a:buSzPts val="1200"/>
              <a:buFont typeface="Arial"/>
              <a:buChar char="•"/>
            </a:pPr>
            <a:r>
              <a:rPr lang="en-US">
                <a:latin typeface="Proxima Nova"/>
                <a:ea typeface="Proxima Nova"/>
                <a:cs typeface="Proxima Nova"/>
                <a:sym typeface="Proxima Nova"/>
              </a:rPr>
              <a:t>Notice this also happens to be replica nodee for our partition 59 that we wrote to the cluster.</a:t>
            </a:r>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US">
                <a:latin typeface="Proxima Nova"/>
                <a:ea typeface="Proxima Nova"/>
                <a:cs typeface="Proxima Nova"/>
                <a:sym typeface="Proxima Nova"/>
              </a:rPr>
              <a:t>&lt;click&gt; (request for 59 appears)</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457200" lvl="0" indent="-304800" algn="l" rtl="0">
              <a:spcBef>
                <a:spcPts val="0"/>
              </a:spcBef>
              <a:spcAft>
                <a:spcPts val="0"/>
              </a:spcAft>
              <a:buClr>
                <a:schemeClr val="dk1"/>
              </a:buClr>
              <a:buSzPts val="1200"/>
              <a:buChar char="•"/>
            </a:pPr>
            <a:r>
              <a:rPr lang="en-US">
                <a:latin typeface="Proxima Nova"/>
                <a:ea typeface="Proxima Nova"/>
                <a:cs typeface="Proxima Nova"/>
                <a:sym typeface="Proxima Nova"/>
              </a:rPr>
              <a:t>Let's say we want to read partition 59</a:t>
            </a:r>
            <a:endParaRPr/>
          </a:p>
          <a:p>
            <a:pPr marL="914400" lvl="1" indent="-228600" algn="l" rtl="0">
              <a:spcBef>
                <a:spcPts val="0"/>
              </a:spcBef>
              <a:spcAft>
                <a:spcPts val="0"/>
              </a:spcAft>
              <a:buClr>
                <a:schemeClr val="dk1"/>
              </a:buClr>
              <a:buSzPts val="1200"/>
              <a:buNone/>
            </a:pPr>
            <a:r>
              <a:rPr lang="en-US">
                <a:latin typeface="Proxima Nova"/>
                <a:ea typeface="Proxima Nova"/>
                <a:cs typeface="Proxima Nova"/>
                <a:sym typeface="Proxima Nova"/>
              </a:rPr>
              <a:t>Note: any node can coordinate</a:t>
            </a:r>
            <a:endParaRPr/>
          </a:p>
          <a:p>
            <a:pPr marL="457200" lvl="0" indent="-304800" algn="l" rtl="0">
              <a:spcBef>
                <a:spcPts val="0"/>
              </a:spcBef>
              <a:spcAft>
                <a:spcPts val="0"/>
              </a:spcAft>
              <a:buClr>
                <a:schemeClr val="dk1"/>
              </a:buClr>
              <a:buSzPts val="1200"/>
              <a:buChar char="•"/>
            </a:pPr>
            <a:r>
              <a:rPr lang="en-US">
                <a:latin typeface="Proxima Nova"/>
                <a:ea typeface="Proxima Nova"/>
                <a:cs typeface="Proxima Nova"/>
                <a:sym typeface="Proxima Nova"/>
              </a:rPr>
              <a:t>&lt;click&gt; (request to get data appears)</a:t>
            </a:r>
            <a:endParaRPr/>
          </a:p>
          <a:p>
            <a:pPr marL="457200" lvl="0" indent="-304800" algn="l" rtl="0">
              <a:spcBef>
                <a:spcPts val="0"/>
              </a:spcBef>
              <a:spcAft>
                <a:spcPts val="0"/>
              </a:spcAft>
              <a:buClr>
                <a:schemeClr val="dk1"/>
              </a:buClr>
              <a:buSzPts val="1200"/>
              <a:buChar char="•"/>
            </a:pPr>
            <a:r>
              <a:rPr lang="en-US">
                <a:latin typeface="Proxima Nova"/>
                <a:ea typeface="Proxima Nova"/>
                <a:cs typeface="Proxima Nova"/>
                <a:sym typeface="Proxima Nova"/>
              </a:rPr>
              <a:t>Notice the data is still available from the two remaining nodes 67 and 0</a:t>
            </a:r>
            <a:endParaRPr/>
          </a:p>
          <a:p>
            <a:pPr marL="457200" lvl="0" indent="-304800" algn="l" rtl="0">
              <a:spcBef>
                <a:spcPts val="0"/>
              </a:spcBef>
              <a:spcAft>
                <a:spcPts val="0"/>
              </a:spcAft>
              <a:buClr>
                <a:schemeClr val="dk1"/>
              </a:buClr>
              <a:buSzPts val="1200"/>
              <a:buChar char="•"/>
            </a:pPr>
            <a:r>
              <a:rPr lang="en-US">
                <a:latin typeface="Proxima Nova"/>
                <a:ea typeface="Proxima Nova"/>
                <a:cs typeface="Proxima Nova"/>
                <a:sym typeface="Proxima Nova"/>
              </a:rPr>
              <a:t>So we can service the request from this node</a:t>
            </a:r>
            <a:endParaRPr/>
          </a:p>
          <a:p>
            <a:pPr marL="457200" lvl="0" indent="-304800" algn="l" rtl="0">
              <a:spcBef>
                <a:spcPts val="0"/>
              </a:spcBef>
              <a:spcAft>
                <a:spcPts val="0"/>
              </a:spcAft>
              <a:buClr>
                <a:schemeClr val="dk1"/>
              </a:buClr>
              <a:buSzPts val="1200"/>
              <a:buChar char="•"/>
            </a:pPr>
            <a:r>
              <a:rPr lang="en-US">
                <a:latin typeface="Proxima Nova"/>
                <a:ea typeface="Proxima Nova"/>
                <a:cs typeface="Proxima Nova"/>
                <a:sym typeface="Proxima Nova"/>
              </a:rPr>
              <a:t>&lt;click&gt; (data moves)</a:t>
            </a:r>
            <a:endParaRPr/>
          </a:p>
          <a:p>
            <a:pPr marL="0" lvl="0" indent="0" algn="l" rtl="0">
              <a:lnSpc>
                <a:spcPct val="100000"/>
              </a:lnSpc>
              <a:spcBef>
                <a:spcPts val="0"/>
              </a:spcBef>
              <a:spcAft>
                <a:spcPts val="0"/>
              </a:spcAft>
              <a:buNone/>
            </a:pPr>
            <a:endParaRPr>
              <a:latin typeface="Proxima Nova"/>
              <a:ea typeface="Proxima Nova"/>
              <a:cs typeface="Proxima Nova"/>
              <a:sym typeface="Proxima Nova"/>
            </a:endParaRPr>
          </a:p>
        </p:txBody>
      </p:sp>
      <p:sp>
        <p:nvSpPr>
          <p:cNvPr id="1046" name="Google Shape;1046;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2341183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50">
                <a:solidFill>
                  <a:srgbClr val="2E3A33"/>
                </a:solidFill>
                <a:highlight>
                  <a:srgbClr val="FCFCFC"/>
                </a:highlight>
              </a:rPr>
              <a:t>Hinted Handoff is one of the data consistency mechanisms built into Cassandra. </a:t>
            </a:r>
            <a:endParaRPr sz="1150">
              <a:solidFill>
                <a:srgbClr val="2E3A33"/>
              </a:solidFill>
              <a:highlight>
                <a:srgbClr val="FCFCFC"/>
              </a:highlight>
            </a:endParaRPr>
          </a:p>
          <a:p>
            <a:pPr marL="0" lvl="0" indent="0" algn="l" rtl="0">
              <a:spcBef>
                <a:spcPts val="0"/>
              </a:spcBef>
              <a:spcAft>
                <a:spcPts val="0"/>
              </a:spcAft>
              <a:buNone/>
            </a:pPr>
            <a:endParaRPr sz="1150">
              <a:solidFill>
                <a:srgbClr val="2E3A33"/>
              </a:solidFill>
              <a:highlight>
                <a:srgbClr val="FCFCFC"/>
              </a:highlight>
            </a:endParaRPr>
          </a:p>
          <a:p>
            <a:pPr marL="0" lvl="0" indent="0" algn="l" rtl="0">
              <a:spcBef>
                <a:spcPts val="0"/>
              </a:spcBef>
              <a:spcAft>
                <a:spcPts val="0"/>
              </a:spcAft>
              <a:buNone/>
            </a:pPr>
            <a:r>
              <a:rPr lang="en-US" sz="1150">
                <a:solidFill>
                  <a:srgbClr val="2E3A33"/>
                </a:solidFill>
                <a:highlight>
                  <a:srgbClr val="FCFCFC"/>
                </a:highlight>
              </a:rPr>
              <a:t>When a node in the cluster goes down, the remaining nodes will save mutations (writes) for this node locally as </a:t>
            </a:r>
            <a:r>
              <a:rPr lang="en-US" sz="1150" i="1">
                <a:solidFill>
                  <a:srgbClr val="2E3A33"/>
                </a:solidFill>
                <a:highlight>
                  <a:srgbClr val="FCFCFC"/>
                </a:highlight>
              </a:rPr>
              <a:t>hint</a:t>
            </a:r>
            <a:endParaRPr sz="1150" i="1">
              <a:solidFill>
                <a:srgbClr val="2E3A33"/>
              </a:solidFill>
              <a:highlight>
                <a:srgbClr val="FCFCFC"/>
              </a:highlight>
            </a:endParaRPr>
          </a:p>
          <a:p>
            <a:pPr marL="0" lvl="0" indent="0" algn="l" rtl="0">
              <a:spcBef>
                <a:spcPts val="0"/>
              </a:spcBef>
              <a:spcAft>
                <a:spcPts val="0"/>
              </a:spcAft>
              <a:buNone/>
            </a:pPr>
            <a:endParaRPr sz="1150" i="1">
              <a:solidFill>
                <a:srgbClr val="2E3A33"/>
              </a:solidFill>
              <a:highlight>
                <a:srgbClr val="FCFCFC"/>
              </a:highlight>
            </a:endParaRPr>
          </a:p>
          <a:p>
            <a:pPr marL="0" lvl="0" indent="0" algn="l" rtl="0">
              <a:spcBef>
                <a:spcPts val="0"/>
              </a:spcBef>
              <a:spcAft>
                <a:spcPts val="0"/>
              </a:spcAft>
              <a:buNone/>
            </a:pPr>
            <a:r>
              <a:rPr lang="en-US" sz="1150" i="1">
                <a:solidFill>
                  <a:srgbClr val="2E3A33"/>
                </a:solidFill>
                <a:highlight>
                  <a:srgbClr val="FCFCFC"/>
                </a:highlight>
              </a:rPr>
              <a:t>&lt;click&gt;</a:t>
            </a:r>
            <a:endParaRPr sz="1150" i="1">
              <a:solidFill>
                <a:srgbClr val="2E3A33"/>
              </a:solidFill>
              <a:highlight>
                <a:srgbClr val="FCFCFC"/>
              </a:highlight>
            </a:endParaRPr>
          </a:p>
          <a:p>
            <a:pPr marL="0" lvl="0" indent="0" algn="l" rtl="0">
              <a:spcBef>
                <a:spcPts val="0"/>
              </a:spcBef>
              <a:spcAft>
                <a:spcPts val="0"/>
              </a:spcAft>
              <a:buNone/>
            </a:pPr>
            <a:endParaRPr sz="1150" i="1">
              <a:solidFill>
                <a:srgbClr val="2E3A33"/>
              </a:solidFill>
              <a:highlight>
                <a:srgbClr val="FCFCFC"/>
              </a:highlight>
            </a:endParaRPr>
          </a:p>
          <a:p>
            <a:pPr marL="0" lvl="0" indent="0" algn="l" rtl="0">
              <a:spcBef>
                <a:spcPts val="0"/>
              </a:spcBef>
              <a:spcAft>
                <a:spcPts val="0"/>
              </a:spcAft>
              <a:buNone/>
            </a:pPr>
            <a:r>
              <a:rPr lang="en-US" sz="1150">
                <a:solidFill>
                  <a:srgbClr val="2E3A33"/>
                </a:solidFill>
                <a:highlight>
                  <a:srgbClr val="FCFCFC"/>
                </a:highlight>
              </a:rPr>
              <a:t>The hinted handoff makes sure that the write gets to all nodes that hold a replica</a:t>
            </a:r>
            <a:endParaRPr sz="1150">
              <a:solidFill>
                <a:srgbClr val="2E3A33"/>
              </a:solidFill>
              <a:highlight>
                <a:srgbClr val="FCFCFC"/>
              </a:highlight>
            </a:endParaRPr>
          </a:p>
          <a:p>
            <a:pPr marL="0" lvl="0" indent="0" algn="l" rtl="0">
              <a:spcBef>
                <a:spcPts val="0"/>
              </a:spcBef>
              <a:spcAft>
                <a:spcPts val="0"/>
              </a:spcAft>
              <a:buClr>
                <a:srgbClr val="000000"/>
              </a:buClr>
              <a:buSzPts val="1400"/>
              <a:buFont typeface="Arial"/>
              <a:buNone/>
            </a:pPr>
            <a:endParaRPr>
              <a:latin typeface="Proxima Nova"/>
              <a:ea typeface="Proxima Nova"/>
              <a:cs typeface="Proxima Nova"/>
              <a:sym typeface="Proxima Nova"/>
            </a:endParaRPr>
          </a:p>
          <a:p>
            <a:pPr marL="0" lvl="0" indent="0" algn="l" rtl="0">
              <a:lnSpc>
                <a:spcPct val="100000"/>
              </a:lnSpc>
              <a:spcBef>
                <a:spcPts val="0"/>
              </a:spcBef>
              <a:spcAft>
                <a:spcPts val="0"/>
              </a:spcAft>
              <a:buNone/>
            </a:pPr>
            <a:endParaRPr sz="1150">
              <a:solidFill>
                <a:srgbClr val="2E3A33"/>
              </a:solidFill>
              <a:highlight>
                <a:srgbClr val="FCFCFC"/>
              </a:highlight>
            </a:endParaRPr>
          </a:p>
        </p:txBody>
      </p:sp>
      <p:sp>
        <p:nvSpPr>
          <p:cNvPr id="1084" name="Google Shape;1084;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2799919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50">
                <a:solidFill>
                  <a:srgbClr val="2E3A33"/>
                </a:solidFill>
                <a:highlight>
                  <a:srgbClr val="FCFCFC"/>
                </a:highlight>
              </a:rPr>
              <a:t>Hinted Handoff is one of the data consistency mechanisms built into Cassandra. </a:t>
            </a:r>
            <a:endParaRPr sz="1150">
              <a:solidFill>
                <a:srgbClr val="2E3A33"/>
              </a:solidFill>
              <a:highlight>
                <a:srgbClr val="FCFCFC"/>
              </a:highlight>
            </a:endParaRPr>
          </a:p>
          <a:p>
            <a:pPr marL="0" lvl="0" indent="0" algn="l" rtl="0">
              <a:spcBef>
                <a:spcPts val="0"/>
              </a:spcBef>
              <a:spcAft>
                <a:spcPts val="0"/>
              </a:spcAft>
              <a:buNone/>
            </a:pPr>
            <a:endParaRPr sz="1150">
              <a:solidFill>
                <a:srgbClr val="2E3A33"/>
              </a:solidFill>
              <a:highlight>
                <a:srgbClr val="FCFCFC"/>
              </a:highlight>
            </a:endParaRPr>
          </a:p>
          <a:p>
            <a:pPr marL="0" lvl="0" indent="0" algn="l" rtl="0">
              <a:spcBef>
                <a:spcPts val="0"/>
              </a:spcBef>
              <a:spcAft>
                <a:spcPts val="0"/>
              </a:spcAft>
              <a:buNone/>
            </a:pPr>
            <a:r>
              <a:rPr lang="en-US" sz="1150">
                <a:solidFill>
                  <a:srgbClr val="2E3A33"/>
                </a:solidFill>
                <a:highlight>
                  <a:srgbClr val="FCFCFC"/>
                </a:highlight>
              </a:rPr>
              <a:t>When a node in the cluster goes down, the remaining nodes will save mutations (writes) for this node locally as </a:t>
            </a:r>
            <a:r>
              <a:rPr lang="en-US" sz="1150" i="1">
                <a:solidFill>
                  <a:srgbClr val="2E3A33"/>
                </a:solidFill>
                <a:highlight>
                  <a:srgbClr val="FCFCFC"/>
                </a:highlight>
              </a:rPr>
              <a:t>hint</a:t>
            </a:r>
            <a:endParaRPr sz="1150" i="1">
              <a:solidFill>
                <a:srgbClr val="2E3A33"/>
              </a:solidFill>
              <a:highlight>
                <a:srgbClr val="FCFCFC"/>
              </a:highlight>
            </a:endParaRPr>
          </a:p>
          <a:p>
            <a:pPr marL="0" lvl="0" indent="0" algn="l" rtl="0">
              <a:spcBef>
                <a:spcPts val="0"/>
              </a:spcBef>
              <a:spcAft>
                <a:spcPts val="0"/>
              </a:spcAft>
              <a:buNone/>
            </a:pPr>
            <a:endParaRPr sz="1150" i="1">
              <a:solidFill>
                <a:srgbClr val="2E3A33"/>
              </a:solidFill>
              <a:highlight>
                <a:srgbClr val="FCFCFC"/>
              </a:highlight>
            </a:endParaRPr>
          </a:p>
          <a:p>
            <a:pPr marL="0" lvl="0" indent="0" algn="l" rtl="0">
              <a:spcBef>
                <a:spcPts val="0"/>
              </a:spcBef>
              <a:spcAft>
                <a:spcPts val="0"/>
              </a:spcAft>
              <a:buNone/>
            </a:pPr>
            <a:r>
              <a:rPr lang="en-US" sz="1150">
                <a:solidFill>
                  <a:srgbClr val="2E3A33"/>
                </a:solidFill>
                <a:highlight>
                  <a:srgbClr val="FCFCFC"/>
                </a:highlight>
              </a:rPr>
              <a:t>The hinted handoff makes sure that the write gets to all nodes that hold a replica</a:t>
            </a:r>
            <a:endParaRPr sz="1150">
              <a:solidFill>
                <a:srgbClr val="2E3A33"/>
              </a:solidFill>
              <a:highlight>
                <a:srgbClr val="FCFCFC"/>
              </a:highlight>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1122" name="Google Shape;1122;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3994506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Note that hinted handoffs will only be stored if the consistency level for the request can be met. </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We’ll talk more on consistency here in a bit</a:t>
            </a:r>
            <a:endParaRPr>
              <a:latin typeface="Proxima Nova"/>
              <a:ea typeface="Proxima Nova"/>
              <a:cs typeface="Proxima Nova"/>
              <a:sym typeface="Proxima Nova"/>
            </a:endParaRPr>
          </a:p>
        </p:txBody>
      </p:sp>
      <p:sp>
        <p:nvSpPr>
          <p:cNvPr id="1161" name="Google Shape;1161;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278305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0" name="Google Shape;1430;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CAP stands for consistency, availability, and partition tolerance. </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Consistency: The database replicas agree on the current state of the data.</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Availability: The cluster can return a response.</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Partition Tolerance: During a network partition (failure), the system still service requests.</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CAP Theorem: During a failure, you can only guarantee 2 of the 3.</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The CAP theorem applies to distributed systems when there is a failure</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When there is no failure, you get all three.</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During failure, Cassandra defaults to Availability and Partition tolerance</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In other words, it continues to run</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But you can change the default on a per-query basis</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This is called tunable consistency</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In a big data scenario where there are multiple machines acting as your database, you have to make a choice here. </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There is no way around it. </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If you are serving users around the planet, </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unless you are willing to pay the time penalty for every request, </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r>
              <a:rPr lang="en-US">
                <a:latin typeface="Proxima Nova"/>
                <a:ea typeface="Proxima Nova"/>
                <a:cs typeface="Proxima Nova"/>
                <a:sym typeface="Proxima Nova"/>
              </a:rPr>
              <a:t>there is no physical way to keep two geographically separated clusters in sync 100% of the time.</a:t>
            </a:r>
            <a:endParaRPr>
              <a:latin typeface="Proxima Nova"/>
              <a:ea typeface="Proxima Nova"/>
              <a:cs typeface="Proxima Nova"/>
              <a:sym typeface="Proxima Nova"/>
            </a:endParaRPr>
          </a:p>
          <a:p>
            <a:pPr marL="0" lvl="0" indent="0" algn="l" rtl="0">
              <a:lnSpc>
                <a:spcPct val="100000"/>
              </a:lnSpc>
              <a:spcBef>
                <a:spcPts val="0"/>
              </a:spcBef>
              <a:spcAft>
                <a:spcPts val="0"/>
              </a:spcAft>
              <a:buSzPts val="1400"/>
              <a:buNone/>
            </a:pPr>
            <a:endParaRPr>
              <a:latin typeface="Proxima Nova"/>
              <a:ea typeface="Proxima Nova"/>
              <a:cs typeface="Proxima Nova"/>
              <a:sym typeface="Proxima Nova"/>
            </a:endParaRPr>
          </a:p>
        </p:txBody>
      </p:sp>
      <p:sp>
        <p:nvSpPr>
          <p:cNvPr id="1431" name="Google Shape;1431;p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63521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Consistency level is different than replication factor.</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On a read, consistency level is how many replicas you read</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Each replica has a timestamp.</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The most recent replica wins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In this example, we have a </a:t>
            </a:r>
            <a:r>
              <a:rPr lang="en-US" i="1">
                <a:solidFill>
                  <a:srgbClr val="000000"/>
                </a:solidFill>
                <a:latin typeface="Calibri"/>
                <a:ea typeface="Calibri"/>
                <a:cs typeface="Calibri"/>
                <a:sym typeface="Calibri"/>
              </a:rPr>
              <a:t>replication factor</a:t>
            </a:r>
            <a:r>
              <a:rPr lang="en-US">
                <a:solidFill>
                  <a:srgbClr val="000000"/>
                </a:solidFill>
                <a:latin typeface="Calibri"/>
                <a:ea typeface="Calibri"/>
                <a:cs typeface="Calibri"/>
                <a:sym typeface="Calibri"/>
              </a:rPr>
              <a:t> of 3.</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So when we write, we write 3 replicas of the data.</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Now let's say we want to read from this cluster with a </a:t>
            </a:r>
            <a:r>
              <a:rPr lang="en-US" i="1">
                <a:solidFill>
                  <a:srgbClr val="000000"/>
                </a:solidFill>
                <a:latin typeface="Calibri"/>
                <a:ea typeface="Calibri"/>
                <a:cs typeface="Calibri"/>
                <a:sym typeface="Calibri"/>
              </a:rPr>
              <a:t>consistency level of 1</a:t>
            </a:r>
            <a:r>
              <a:rPr lang="en-US">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In this case, we only need to read from a single node to resolve the data.</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Now, we can change the consistency level to quorum,</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(CL=QUORUM appears)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a:solidFill>
                <a:srgbClr val="000000"/>
              </a:solidFill>
              <a:latin typeface="Calibri"/>
              <a:ea typeface="Calibri"/>
              <a:cs typeface="Calibri"/>
              <a:sym typeface="Calibri"/>
            </a:endParaRPr>
          </a:p>
          <a:p>
            <a:pPr marL="0" lvl="0" indent="0" algn="l" rtl="0">
              <a:spcBef>
                <a:spcPts val="0"/>
              </a:spcBef>
              <a:spcAft>
                <a:spcPts val="0"/>
              </a:spcAft>
              <a:buNone/>
            </a:pPr>
            <a:endParaRPr/>
          </a:p>
        </p:txBody>
      </p:sp>
      <p:sp>
        <p:nvSpPr>
          <p:cNvPr id="1445" name="Google Shape;144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4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Which means we want to read a majority of the replicas.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Since the replication factor is 3, quorum implies reading 2 replicas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(second read line appears)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Note: if the replicas ever disagree, the coordinator returns the data with the most recent timestamp</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(CL clears)</a:t>
            </a:r>
            <a:endParaRPr>
              <a:solidFill>
                <a:srgbClr val="000000"/>
              </a:solidFill>
              <a:latin typeface="Calibri"/>
              <a:ea typeface="Calibri"/>
              <a:cs typeface="Calibri"/>
              <a:sym typeface="Calibri"/>
            </a:endParaRPr>
          </a:p>
          <a:p>
            <a:pPr marL="0" lvl="0" indent="0" algn="l" rtl="0">
              <a:spcBef>
                <a:spcPts val="0"/>
              </a:spcBef>
              <a:spcAft>
                <a:spcPts val="0"/>
              </a:spcAft>
              <a:buNone/>
            </a:pPr>
            <a:endParaRPr/>
          </a:p>
        </p:txBody>
      </p:sp>
      <p:sp>
        <p:nvSpPr>
          <p:cNvPr id="1470" name="Google Shape;147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484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We can even specify a consistency level of ALL,</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(CL=ALL appears)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Which means we will read all replicas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(third read line appears)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(pause to let people absorb)</a:t>
            </a:r>
            <a:endParaRPr>
              <a:solidFill>
                <a:srgbClr val="000000"/>
              </a:solidFill>
              <a:latin typeface="Calibri"/>
              <a:ea typeface="Calibri"/>
              <a:cs typeface="Calibri"/>
              <a:sym typeface="Calibri"/>
            </a:endParaRPr>
          </a:p>
          <a:p>
            <a:pPr marL="0" lvl="0" indent="0" algn="l" rtl="0">
              <a:spcBef>
                <a:spcPts val="0"/>
              </a:spcBef>
              <a:spcAft>
                <a:spcPts val="0"/>
              </a:spcAft>
              <a:buNone/>
            </a:pPr>
            <a:endParaRPr/>
          </a:p>
        </p:txBody>
      </p:sp>
      <p:sp>
        <p:nvSpPr>
          <p:cNvPr id="1497" name="Google Shape;149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097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7612D00-797A-0647-B149-6007DC8CE19C}" type="slidenum">
              <a:rPr lang="fr-FR" smtClean="0"/>
              <a:t>35</a:t>
            </a:fld>
            <a:endParaRPr lang="fr-FR"/>
          </a:p>
        </p:txBody>
      </p:sp>
    </p:spTree>
    <p:extLst>
      <p:ext uri="{BB962C8B-B14F-4D97-AF65-F5344CB8AC3E}">
        <p14:creationId xmlns:p14="http://schemas.microsoft.com/office/powerpoint/2010/main" val="1910247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b46890ac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b46890ac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6b46890ac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66947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b46890ac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b46890ac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6b46890ac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36</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142471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856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latin typeface="Proxima Nova"/>
                <a:ea typeface="Proxima Nova"/>
                <a:cs typeface="Proxima Nova"/>
                <a:sym typeface="Proxima Nova"/>
              </a:rPr>
              <a:t>Keyspaces are like databases in the relational world</a:t>
            </a:r>
            <a:endParaRPr>
              <a:latin typeface="Proxima Nova"/>
              <a:ea typeface="Proxima Nova"/>
              <a:cs typeface="Proxima Nova"/>
              <a:sym typeface="Proxima Nova"/>
            </a:endParaRPr>
          </a:p>
          <a:p>
            <a:pPr marL="171450" lvl="0" indent="-171450" algn="l" rtl="0">
              <a:lnSpc>
                <a:spcPct val="100000"/>
              </a:lnSpc>
              <a:spcBef>
                <a:spcPts val="0"/>
              </a:spcBef>
              <a:spcAft>
                <a:spcPts val="0"/>
              </a:spcAft>
              <a:buClr>
                <a:schemeClr val="dk1"/>
              </a:buClr>
              <a:buSzPts val="1200"/>
              <a:buFont typeface="Arial"/>
              <a:buChar char="•"/>
            </a:pPr>
            <a:r>
              <a:rPr lang="en-US">
                <a:latin typeface="Proxima Nova"/>
                <a:ea typeface="Proxima Nova"/>
                <a:cs typeface="Proxima Nova"/>
                <a:sym typeface="Proxima Nova"/>
              </a:rPr>
              <a:t>Keyspaces contain tables</a:t>
            </a:r>
            <a:endParaRPr>
              <a:latin typeface="Proxima Nova"/>
              <a:ea typeface="Proxima Nova"/>
              <a:cs typeface="Proxima Nova"/>
              <a:sym typeface="Proxima Nova"/>
            </a:endParaRPr>
          </a:p>
        </p:txBody>
      </p:sp>
      <p:sp>
        <p:nvSpPr>
          <p:cNvPr id="479" name="Google Shape;479;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961686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If you understand how Cassandra handles data, data modeling becomes intuitive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 partition is the basic unit that Cassandra retrieves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It’s like a subset of a table – or a set of (one or more) rows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All rows in the partition have the same partition key</a:t>
            </a:r>
            <a:endParaRPr/>
          </a:p>
          <a:p>
            <a:pPr marL="171450" marR="0" lvl="0" indent="-95250" algn="l" rtl="0">
              <a:lnSpc>
                <a:spcPct val="100000"/>
              </a:lnSpc>
              <a:spcBef>
                <a:spcPts val="0"/>
              </a:spcBef>
              <a:spcAft>
                <a:spcPts val="0"/>
              </a:spcAft>
              <a:buClr>
                <a:schemeClr val="dk1"/>
              </a:buClr>
              <a:buSzPts val="1200"/>
              <a:buFont typeface="Arial"/>
              <a:buNone/>
            </a:pP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case, the partition key is “Bedrock”</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Cassandra needs to hash the partition key to figure out which node holds the partition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So, for example, “Bedrock” might hash to a value of 42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we see is the partition number</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partition can have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These columns determine the order of the rows within the partition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partition key, along with the clustering columns, make up the primary key for the row</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Each separate row must have a unique primary key, otherwise, the rows will collide causing an upsert</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partition can also have other data columns for each row</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So, when we create a data model, we must think about our query to determine what to use as a partition key, what to use as clustering columns and what should be data columns</a:t>
            </a:r>
            <a:endParaRPr/>
          </a:p>
          <a:p>
            <a:pPr marL="457200" marR="0" lvl="0" indent="-228600" algn="l" rtl="0">
              <a:lnSpc>
                <a:spcPct val="100000"/>
              </a:lnSpc>
              <a:spcBef>
                <a:spcPts val="0"/>
              </a:spcBef>
              <a:spcAft>
                <a:spcPts val="0"/>
              </a:spcAft>
              <a:buSzPts val="1400"/>
              <a:buNone/>
            </a:pPr>
            <a:endParaRPr/>
          </a:p>
        </p:txBody>
      </p:sp>
      <p:sp>
        <p:nvSpPr>
          <p:cNvPr id="505" name="Google Shape;5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283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 table is a logical structure in Cassandra that holds multiple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We’ll put the Bedrock partition in the Cartoon Characters by City table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that the partition key, “Bedrock”, hashes to the number 42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we’ll add the “Orbit City” partition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“Orbit City” hashes to 17</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Smurville</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83</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And finally Frostbite Falls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92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If we want retrieve data, we could retrieve any of these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retrieve the entire partition, but Cassandra can filter the rows based on the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want to build one table for each major query type.</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the query would be: Give me all the cartoon characters in some specific city.</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might also narrow the query by last name and first name</a:t>
            </a:r>
            <a:endParaRPr/>
          </a:p>
        </p:txBody>
      </p:sp>
      <p:sp>
        <p:nvSpPr>
          <p:cNvPr id="530" name="Google Shape;530;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937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 table is a logical structure in Cassandra that holds multiple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We’ll put the Bedrock partition in the Cartoon Characters by City table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that the partition key, “Bedrock”, hashes to the number 42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we’ll add the “Orbit City” partition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“Orbit City” hashes to 17</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Smurville</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83</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And finally Frostbite Falls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92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If we want retrieve data, we could retrieve any of these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retrieve the entire partition, but Cassandra can filter the rows based on the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want to build one table for each major query type.</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the query would be: Give me all the cartoon characters in some specific city.</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might also narrow the query by last name and first name</a:t>
            </a:r>
            <a:endParaRPr/>
          </a:p>
        </p:txBody>
      </p:sp>
      <p:sp>
        <p:nvSpPr>
          <p:cNvPr id="539" name="Google Shape;539;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0961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 table is a logical structure in Cassandra that holds multiple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We’ll put the Bedrock partition in the Cartoon Characters by City table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that the partition key, “Bedrock”, hashes to the number 42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we’ll add the “Orbit City” partition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“Orbit City” hashes to 17</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Smurville</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83</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And finally Frostbite Falls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92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If we want retrieve data, we could retrieve any of these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retrieve the entire partition, but Cassandra can filter the rows based on the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want to build one table for each major query type.</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the query would be: Give me all the cartoon characters in some specific city.</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might also narrow the query by last name and first name</a:t>
            </a:r>
            <a:endParaRPr/>
          </a:p>
        </p:txBody>
      </p:sp>
      <p:sp>
        <p:nvSpPr>
          <p:cNvPr id="549" name="Google Shape;54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2062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 table is a logical structure in Cassandra that holds multiple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We’ll put the Bedrock partition in the Cartoon Characters by City table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that the partition key, “Bedrock”, hashes to the number 42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we’ll add the “Orbit City” partition</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Notice “Orbit City” hashes to 17</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Next, Smurville</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83</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And finally Frostbite Falls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Which hashes to 92</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If we want retrieve data, we could retrieve any of these partitions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retrieve the entire partition, but Cassandra can filter the rows based on the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want to build one table for each major query type.</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the query would be: Give me all the cartoon characters in some specific city.</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might also narrow the query by last name and first name</a:t>
            </a:r>
            <a:endParaRPr/>
          </a:p>
        </p:txBody>
      </p:sp>
      <p:sp>
        <p:nvSpPr>
          <p:cNvPr id="560" name="Google Shape;56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5606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CQL is the query and data description language for Cassandra</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use it for both setting up the database, and then querying it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Here’s an example of how to create a keyspace in CQL</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This is the keyspace name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When you specify the replication, you can specify a strategy for how to distribute the replicas</a:t>
            </a:r>
            <a:endParaRPr/>
          </a:p>
          <a:p>
            <a:pPr marL="628650" marR="0" lvl="1"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won’t go into the various strategies today, but Network Topology is a good strategy that places replicas in a network aware manner</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 we specify we want 3 replicas in our datacenter.</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If we had more datacenters, we could specify a separate replication factor for each by listing them here</a:t>
            </a:r>
            <a:endParaRPr sz="1200" b="0" i="0" u="none" strike="noStrike" cap="none">
              <a:solidFill>
                <a:schemeClr val="dk1"/>
              </a:solidFill>
              <a:latin typeface="Calibri"/>
              <a:ea typeface="Calibri"/>
              <a:cs typeface="Calibri"/>
              <a:sym typeface="Calibri"/>
            </a:endParaRPr>
          </a:p>
        </p:txBody>
      </p:sp>
      <p:sp>
        <p:nvSpPr>
          <p:cNvPr id="571" name="Google Shape;571;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046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Here’s an example of how to create a table in CQL</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You see it has a syntax similar to SQL</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 is the keyspace name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 is the table name.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This is an example of a fully qualified table name – which means we specify both the keyspace and the table names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 are the names of the columns in the table and their types.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This example only uses text fields, but other types include ints, floats, blobs, UUIDs, etc.</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Here we specify which fields in the table make up the primary key</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Remember, the primary key consists of a partition key, and zero or more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the </a:t>
            </a:r>
            <a:r>
              <a:rPr lang="en-US" sz="1200" b="0" i="1" u="none" strike="noStrike" cap="none">
                <a:solidFill>
                  <a:schemeClr val="dk1"/>
                </a:solidFill>
                <a:latin typeface="Calibri"/>
                <a:ea typeface="Calibri"/>
                <a:cs typeface="Calibri"/>
                <a:sym typeface="Calibri"/>
              </a:rPr>
              <a:t>partition</a:t>
            </a:r>
            <a:r>
              <a:rPr lang="en-US" sz="1200" b="0" i="0" u="none" strike="noStrike" cap="none">
                <a:solidFill>
                  <a:schemeClr val="dk1"/>
                </a:solidFill>
                <a:latin typeface="Calibri"/>
                <a:ea typeface="Calibri"/>
                <a:cs typeface="Calibri"/>
                <a:sym typeface="Calibri"/>
              </a:rPr>
              <a:t> key is city</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know that because of the set of parenthesis around city</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&lt;CLICK&gt;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other fields in the primary key, following the partition key, are the clustering columns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Remember, Cassandra sorts the rows of each partition by these clustering columns, in the order specified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So in this example, Cassandra will sort the rows of the partition by last_name and then first_name</a:t>
            </a:r>
            <a:endParaRPr sz="1200" b="0" i="0" u="none" strike="noStrike" cap="none">
              <a:solidFill>
                <a:schemeClr val="dk1"/>
              </a:solidFill>
              <a:latin typeface="Calibri"/>
              <a:ea typeface="Calibri"/>
              <a:cs typeface="Calibri"/>
              <a:sym typeface="Calibri"/>
            </a:endParaRPr>
          </a:p>
        </p:txBody>
      </p:sp>
      <p:sp>
        <p:nvSpPr>
          <p:cNvPr id="585" name="Google Shape;58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838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2737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Proxima Nova"/>
                <a:ea typeface="Proxima Nova"/>
                <a:cs typeface="Proxima Nova"/>
                <a:sym typeface="Proxima Nova"/>
              </a:rPr>
              <a:t>46</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3748736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in relational data modeling you start with your data, model the data according to normal forms and to increase data integrity and reduce data redundancy, and then determine application queries based off of the implemented data model</a:t>
            </a:r>
            <a:endParaRPr/>
          </a:p>
          <a:p>
            <a:pPr marL="0" lvl="0" indent="0" algn="l" rtl="0">
              <a:lnSpc>
                <a:spcPct val="100000"/>
              </a:lnSpc>
              <a:spcBef>
                <a:spcPts val="0"/>
              </a:spcBef>
              <a:spcAft>
                <a:spcPts val="0"/>
              </a:spcAft>
              <a:buSzPts val="1400"/>
              <a:buNone/>
            </a:pPr>
            <a:endParaRPr/>
          </a:p>
        </p:txBody>
      </p:sp>
      <p:sp>
        <p:nvSpPr>
          <p:cNvPr id="276" name="Google Shape;27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Proxima Nova"/>
                <a:ea typeface="Proxima Nova"/>
                <a:cs typeface="Proxima Nova"/>
                <a:sym typeface="Proxima Nova"/>
              </a:rPr>
              <a:t>49</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804817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Cassandra modeling this is completely flipped on its head.  You start with application access patterns, use that to create a denormalized data model, then apply that model to your data.</a:t>
            </a:r>
            <a:endParaRPr/>
          </a:p>
          <a:p>
            <a:pPr marL="0" lvl="0" indent="0" algn="l" rtl="0">
              <a:lnSpc>
                <a:spcPct val="100000"/>
              </a:lnSpc>
              <a:spcBef>
                <a:spcPts val="0"/>
              </a:spcBef>
              <a:spcAft>
                <a:spcPts val="0"/>
              </a:spcAft>
              <a:buSzPts val="1400"/>
              <a:buNone/>
            </a:pPr>
            <a:endParaRPr/>
          </a:p>
        </p:txBody>
      </p:sp>
      <p:sp>
        <p:nvSpPr>
          <p:cNvPr id="291" name="Google Shape;29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Proxima Nova"/>
                <a:ea typeface="Proxima Nova"/>
                <a:cs typeface="Proxima Nova"/>
                <a:sym typeface="Proxima Nova"/>
              </a:rPr>
              <a:t>50</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19327644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Proxima Nova"/>
                <a:ea typeface="Proxima Nova"/>
                <a:cs typeface="Proxima Nova"/>
                <a:sym typeface="Proxima Nova"/>
              </a:rPr>
              <a:t>58</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746124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b46890ac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b46890ac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6b46890ac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60</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763602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147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Shape 1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Shape 16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6259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9892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981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TODO</a:t>
            </a:r>
            <a:endParaRPr sz="1200" b="0" i="0" u="none" strike="noStrike" cap="none">
              <a:solidFill>
                <a:schemeClr val="dk1"/>
              </a:solidFill>
              <a:latin typeface="Calibri"/>
              <a:ea typeface="Calibri"/>
              <a:cs typeface="Calibri"/>
              <a:sym typeface="Calibri"/>
            </a:endParaRPr>
          </a:p>
        </p:txBody>
      </p:sp>
      <p:sp>
        <p:nvSpPr>
          <p:cNvPr id="296" name="Google Shape;29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6473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518155012_2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This is an instructor-lead</a:t>
            </a:r>
            <a:r>
              <a:rPr lang="en-US" sz="1200" b="1" baseline="0" dirty="0"/>
              <a:t> Exercise</a:t>
            </a:r>
            <a:endParaRPr lang="en-US" sz="1200" b="1" dirty="0"/>
          </a:p>
          <a:p>
            <a:r>
              <a:rPr lang="en-US" dirty="0"/>
              <a:t>Since it takes a few minutes for </a:t>
            </a:r>
          </a:p>
          <a:p>
            <a:r>
              <a:rPr lang="en-US" dirty="0"/>
              <a:t>Open</a:t>
            </a:r>
            <a:r>
              <a:rPr lang="en-US" baseline="0" dirty="0"/>
              <a:t> two tabs in a browser: one for DSA and the other for Constellation</a:t>
            </a:r>
          </a:p>
          <a:p>
            <a:r>
              <a:rPr lang="en-US" b="1" baseline="0" dirty="0"/>
              <a:t>Following the exercise in DSA</a:t>
            </a:r>
            <a:r>
              <a:rPr lang="en-US" baseline="0" dirty="0"/>
              <a:t>, walk participants through how to build a database</a:t>
            </a:r>
          </a:p>
          <a:p>
            <a:endParaRPr lang="en-US" dirty="0"/>
          </a:p>
          <a:p>
            <a:pPr marL="0" lvl="0" indent="0" algn="l" rtl="0">
              <a:spcBef>
                <a:spcPts val="0"/>
              </a:spcBef>
              <a:spcAft>
                <a:spcPts val="0"/>
              </a:spcAft>
              <a:buNone/>
            </a:pPr>
            <a:endParaRPr dirty="0"/>
          </a:p>
        </p:txBody>
      </p:sp>
      <p:sp>
        <p:nvSpPr>
          <p:cNvPr id="454" name="Google Shape;454;g6518155012_2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427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698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114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177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52" name="Google Shape;45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7669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606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995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805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3850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528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b46890ac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b46890ac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6b46890ac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76</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56161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We can even specify a consistency level of ALL,</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(CL=ALL appears)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Which means we will read all replicas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&lt;click&gt; (third read line appears)</a:t>
            </a:r>
            <a:endParaRPr>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a:solidFill>
                  <a:srgbClr val="000000"/>
                </a:solidFill>
                <a:latin typeface="Calibri"/>
                <a:ea typeface="Calibri"/>
                <a:cs typeface="Calibri"/>
                <a:sym typeface="Calibri"/>
              </a:rPr>
              <a:t>(pause to let people absorb)</a:t>
            </a:r>
            <a:endParaRPr>
              <a:solidFill>
                <a:srgbClr val="000000"/>
              </a:solidFill>
              <a:latin typeface="Calibri"/>
              <a:ea typeface="Calibri"/>
              <a:cs typeface="Calibri"/>
              <a:sym typeface="Calibri"/>
            </a:endParaRPr>
          </a:p>
          <a:p>
            <a:pPr marL="0" lvl="0" indent="0" algn="l" rtl="0">
              <a:spcBef>
                <a:spcPts val="0"/>
              </a:spcBef>
              <a:spcAft>
                <a:spcPts val="0"/>
              </a:spcAft>
              <a:buNone/>
            </a:pPr>
            <a:endParaRPr/>
          </a:p>
        </p:txBody>
      </p:sp>
      <p:sp>
        <p:nvSpPr>
          <p:cNvPr id="1497" name="Google Shape;149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129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9540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f4a7c479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3ef4a7c479_2_172:notes"/>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13" name="Google Shape;213;g3ef4a7c479_2_17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 DataStax, All Rights Reserved.</a:t>
            </a:r>
            <a:endParaRPr sz="1000" b="0" i="0" u="none" strike="noStrike" cap="none" dirty="0">
              <a:solidFill>
                <a:srgbClr val="000000"/>
              </a:solidFill>
              <a:latin typeface="Arial"/>
              <a:ea typeface="Arial"/>
              <a:cs typeface="Arial"/>
              <a:sym typeface="Arial"/>
            </a:endParaRPr>
          </a:p>
        </p:txBody>
      </p:sp>
      <p:sp>
        <p:nvSpPr>
          <p:cNvPr id="214" name="Google Shape;214;g3ef4a7c479_2_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000000"/>
                </a:solidFill>
                <a:latin typeface="Arial"/>
                <a:ea typeface="Arial"/>
                <a:cs typeface="Arial"/>
                <a:sym typeface="Arial"/>
              </a:rPr>
              <a:t>78</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29295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ef4a7c47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3ef4a7c479_2_187:notes"/>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29" name="Google Shape;229;g3ef4a7c479_2_18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Arial"/>
                <a:ea typeface="Arial"/>
                <a:cs typeface="Arial"/>
                <a:sym typeface="Arial"/>
              </a:rPr>
              <a:t>© DataStax, All Rights Reserved.</a:t>
            </a:r>
            <a:endParaRPr sz="1000" b="0" i="0" u="none" strike="noStrike" cap="none" dirty="0">
              <a:solidFill>
                <a:srgbClr val="000000"/>
              </a:solidFill>
              <a:latin typeface="Arial"/>
              <a:ea typeface="Arial"/>
              <a:cs typeface="Arial"/>
              <a:sym typeface="Arial"/>
            </a:endParaRPr>
          </a:p>
        </p:txBody>
      </p:sp>
      <p:sp>
        <p:nvSpPr>
          <p:cNvPr id="230" name="Google Shape;230;g3ef4a7c479_2_1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000000"/>
                </a:solidFill>
                <a:latin typeface="Arial"/>
                <a:ea typeface="Arial"/>
                <a:cs typeface="Arial"/>
                <a:sym typeface="Arial"/>
              </a:rPr>
              <a:t>79</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57260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500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75207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ef4a7c479_2_218:notes"/>
          <p:cNvSpPr txBox="1">
            <a:spLocks noGrp="1"/>
          </p:cNvSpPr>
          <p:nvPr>
            <p:ph type="body" idx="1"/>
          </p:nvPr>
        </p:nvSpPr>
        <p:spPr>
          <a:xfrm>
            <a:off x="380963" y="4343400"/>
            <a:ext cx="6096075"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3ef4a7c479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9040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0514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ef4a7c479_2_198:notes"/>
          <p:cNvSpPr txBox="1">
            <a:spLocks noGrp="1"/>
          </p:cNvSpPr>
          <p:nvPr>
            <p:ph type="body" idx="1"/>
          </p:nvPr>
        </p:nvSpPr>
        <p:spPr>
          <a:xfrm>
            <a:off x="380963" y="4343400"/>
            <a:ext cx="6096075"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3ef4a7c479_2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4271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ef4a7c479_2_209:notes"/>
          <p:cNvSpPr txBox="1">
            <a:spLocks noGrp="1"/>
          </p:cNvSpPr>
          <p:nvPr>
            <p:ph type="body" idx="1"/>
          </p:nvPr>
        </p:nvSpPr>
        <p:spPr>
          <a:xfrm>
            <a:off x="380963" y="4343400"/>
            <a:ext cx="6096075"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3ef4a7c479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4042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8" name="Google Shape;958;p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Proxima Nova"/>
                <a:ea typeface="Proxima Nova"/>
                <a:cs typeface="Proxima Nova"/>
                <a:sym typeface="Proxima Nova"/>
              </a:rPr>
              <a:t>87</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400797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6379606d00_0_6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6379606d00_0_6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30000"/>
              </a:lnSpc>
              <a:spcBef>
                <a:spcPts val="600"/>
              </a:spcBef>
              <a:spcAft>
                <a:spcPts val="0"/>
              </a:spcAft>
              <a:buSzPts val="1100"/>
              <a:buChar char="●"/>
            </a:pPr>
            <a:r>
              <a:rPr lang="en-US" sz="1100">
                <a:solidFill>
                  <a:srgbClr val="3B3B3B"/>
                </a:solidFill>
              </a:rPr>
              <a:t>Traditionally, Cassandra-based solutions require that the client be on the same network as the server nodes to connect via the driver. </a:t>
            </a:r>
            <a:endParaRPr sz="1100">
              <a:solidFill>
                <a:srgbClr val="3B3B3B"/>
              </a:solidFill>
            </a:endParaRPr>
          </a:p>
          <a:p>
            <a:pPr marL="457200" lvl="0" indent="-298450" algn="l" rtl="0">
              <a:lnSpc>
                <a:spcPct val="130000"/>
              </a:lnSpc>
              <a:spcBef>
                <a:spcPts val="600"/>
              </a:spcBef>
              <a:spcAft>
                <a:spcPts val="0"/>
              </a:spcAft>
              <a:buSzPts val="1100"/>
              <a:buChar char="●"/>
            </a:pPr>
            <a:r>
              <a:rPr lang="en-US" sz="1100">
                <a:solidFill>
                  <a:srgbClr val="3B3B3B"/>
                </a:solidFill>
              </a:rPr>
              <a:t>However, Apollo provides a secure connection to the database over the open internet without the need to configure VPC peering or any complex networking setup. </a:t>
            </a:r>
            <a:endParaRPr sz="1100">
              <a:solidFill>
                <a:srgbClr val="3B3B3B"/>
              </a:solidFill>
            </a:endParaRPr>
          </a:p>
          <a:p>
            <a:pPr marL="457200" lvl="0" indent="-298450" algn="l" rtl="0">
              <a:lnSpc>
                <a:spcPct val="130000"/>
              </a:lnSpc>
              <a:spcBef>
                <a:spcPts val="600"/>
              </a:spcBef>
              <a:spcAft>
                <a:spcPts val="0"/>
              </a:spcAft>
              <a:buSzPts val="1100"/>
              <a:buChar char="●"/>
            </a:pPr>
            <a:r>
              <a:rPr lang="en-US" sz="1100">
                <a:solidFill>
                  <a:srgbClr val="3B3B3B"/>
                </a:solidFill>
              </a:rPr>
              <a:t>Using mutually trusted and verified communication channels (mTLS), you can continue to work within your integrated development environment (IDE)—all you have to do is provide the credentials to your drivers, bulk loader, and cqlsh utility. </a:t>
            </a:r>
            <a:endParaRPr sz="1100">
              <a:solidFill>
                <a:srgbClr val="3B3B3B"/>
              </a:solidFill>
            </a:endParaRPr>
          </a:p>
          <a:p>
            <a:pPr marL="457200" lvl="0" indent="-298450" algn="l" rtl="0">
              <a:lnSpc>
                <a:spcPct val="130000"/>
              </a:lnSpc>
              <a:spcBef>
                <a:spcPts val="600"/>
              </a:spcBef>
              <a:spcAft>
                <a:spcPts val="600"/>
              </a:spcAft>
              <a:buSzPts val="1100"/>
              <a:buChar char="●"/>
            </a:pPr>
            <a:r>
              <a:rPr lang="en-US" sz="1100">
                <a:solidFill>
                  <a:srgbClr val="3B3B3B"/>
                </a:solidFill>
              </a:rPr>
              <a:t>With Apollo’s secure remote database connectivity you can easily port existing applications into the cloud.</a:t>
            </a:r>
            <a:endParaRPr sz="1100">
              <a:solidFill>
                <a:srgbClr val="000000"/>
              </a:solidFill>
            </a:endParaRPr>
          </a:p>
        </p:txBody>
      </p:sp>
      <p:sp>
        <p:nvSpPr>
          <p:cNvPr id="1457" name="Google Shape;1457;g6379606d00_0_6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466060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6379606d00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6379606d00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Char char="●"/>
            </a:pPr>
            <a:r>
              <a:rPr lang="en-US" sz="1100">
                <a:solidFill>
                  <a:srgbClr val="000000"/>
                </a:solidFill>
              </a:rPr>
              <a:t>Apollo provides a frictionless developer experience. </a:t>
            </a:r>
            <a:endParaRPr sz="1100">
              <a:solidFill>
                <a:srgbClr val="000000"/>
              </a:solidFill>
            </a:endParaRPr>
          </a:p>
          <a:p>
            <a:pPr marL="457200" lvl="0" indent="-298450" algn="l" rtl="0">
              <a:lnSpc>
                <a:spcPct val="115000"/>
              </a:lnSpc>
              <a:spcBef>
                <a:spcPts val="0"/>
              </a:spcBef>
              <a:spcAft>
                <a:spcPts val="0"/>
              </a:spcAft>
              <a:buSzPts val="1100"/>
              <a:buChar char="●"/>
            </a:pPr>
            <a:r>
              <a:rPr lang="en-US" sz="1100">
                <a:solidFill>
                  <a:srgbClr val="000000"/>
                </a:solidFill>
              </a:rPr>
              <a:t>A smart client side download that lets developers easily load data from on-premises to Apollo clusters and begin application development with their favorite language.</a:t>
            </a:r>
            <a:endParaRPr sz="1100">
              <a:solidFill>
                <a:srgbClr val="000000"/>
              </a:solidFill>
            </a:endParaRPr>
          </a:p>
          <a:p>
            <a:pPr marL="457200" lvl="0" indent="-298450" algn="l" rtl="0">
              <a:lnSpc>
                <a:spcPct val="115000"/>
              </a:lnSpc>
              <a:spcBef>
                <a:spcPts val="0"/>
              </a:spcBef>
              <a:spcAft>
                <a:spcPts val="0"/>
              </a:spcAft>
              <a:buSzPts val="1100"/>
              <a:buChar char="●"/>
            </a:pPr>
            <a:r>
              <a:rPr lang="en-US" sz="1100">
                <a:solidFill>
                  <a:srgbClr val="000000"/>
                </a:solidFill>
              </a:rPr>
              <a:t>Developers can invoke our DataStax Studio tool from within the cloud console and immediately be taken to a web-hosted version of the product that lets them immediately start coding. </a:t>
            </a:r>
            <a:endParaRPr sz="1100">
              <a:solidFill>
                <a:srgbClr val="000000"/>
              </a:solidFill>
            </a:endParaRPr>
          </a:p>
          <a:p>
            <a:pPr marL="0" lvl="0" indent="0" algn="l" rtl="0">
              <a:lnSpc>
                <a:spcPct val="115000"/>
              </a:lnSpc>
              <a:spcBef>
                <a:spcPts val="0"/>
              </a:spcBef>
              <a:spcAft>
                <a:spcPts val="0"/>
              </a:spcAft>
              <a:buNone/>
            </a:pPr>
            <a:endParaRPr sz="1100">
              <a:solidFill>
                <a:srgbClr val="000000"/>
              </a:solidFill>
            </a:endParaRPr>
          </a:p>
          <a:p>
            <a:pPr marL="0" lvl="0" indent="0" algn="l" rtl="0">
              <a:lnSpc>
                <a:spcPct val="115000"/>
              </a:lnSpc>
              <a:spcBef>
                <a:spcPts val="0"/>
              </a:spcBef>
              <a:spcAft>
                <a:spcPts val="0"/>
              </a:spcAft>
              <a:buNone/>
            </a:pPr>
            <a:endParaRPr sz="1100">
              <a:solidFill>
                <a:srgbClr val="000000"/>
              </a:solidFill>
            </a:endParaRPr>
          </a:p>
          <a:p>
            <a:pPr marL="0" lvl="0" indent="0" algn="l" rtl="0">
              <a:spcBef>
                <a:spcPts val="0"/>
              </a:spcBef>
              <a:spcAft>
                <a:spcPts val="0"/>
              </a:spcAft>
              <a:buNone/>
            </a:pPr>
            <a:endParaRPr sz="1100">
              <a:solidFill>
                <a:srgbClr val="000000"/>
              </a:solidFill>
            </a:endParaRPr>
          </a:p>
          <a:p>
            <a:pPr marL="0" lvl="0" indent="0" algn="l" rtl="0">
              <a:spcBef>
                <a:spcPts val="0"/>
              </a:spcBef>
              <a:spcAft>
                <a:spcPts val="0"/>
              </a:spcAft>
              <a:buNone/>
            </a:pPr>
            <a:endParaRPr/>
          </a:p>
        </p:txBody>
      </p:sp>
      <p:sp>
        <p:nvSpPr>
          <p:cNvPr id="1444" name="Google Shape;1444;g6379606d00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34766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b46890ac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b46890ac2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6b46890ac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12023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4.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5" Type="http://schemas.openxmlformats.org/officeDocument/2006/relationships/image" Target="../media/image27.png"/><Relationship Id="rId4" Type="http://schemas.microsoft.com/office/2007/relationships/hdphoto" Target="../media/hdphoto2.wdp"/></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4.xml"/><Relationship Id="rId6" Type="http://schemas.microsoft.com/office/2007/relationships/hdphoto" Target="../media/hdphoto3.wdp"/><Relationship Id="rId5" Type="http://schemas.openxmlformats.org/officeDocument/2006/relationships/image" Target="../media/image29.png"/><Relationship Id="rId4"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29.png"/><Relationship Id="rId4"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2"/>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2"/>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4" name="Google Shape;154;p12"/>
          <p:cNvSpPr txBox="1">
            <a:spLocks noGrp="1"/>
          </p:cNvSpPr>
          <p:nvPr>
            <p:ph type="subTitle" idx="3"/>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198568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hank You 6">
  <p:cSld name="Thank You 6">
    <p:spTree>
      <p:nvGrpSpPr>
        <p:cNvPr id="1" name="Shape 172"/>
        <p:cNvGrpSpPr/>
        <p:nvPr/>
      </p:nvGrpSpPr>
      <p:grpSpPr>
        <a:xfrm>
          <a:off x="0" y="0"/>
          <a:ext cx="0" cy="0"/>
          <a:chOff x="0" y="0"/>
          <a:chExt cx="0" cy="0"/>
        </a:xfrm>
      </p:grpSpPr>
      <p:sp>
        <p:nvSpPr>
          <p:cNvPr id="173" name="Google Shape;173;p12"/>
          <p:cNvSpPr txBox="1"/>
          <p:nvPr/>
        </p:nvSpPr>
        <p:spPr>
          <a:xfrm>
            <a:off x="457200" y="2678312"/>
            <a:ext cx="6094400" cy="147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9600" b="1" i="0" u="none" strike="noStrike" cap="none">
                <a:solidFill>
                  <a:schemeClr val="accent1"/>
                </a:solidFill>
                <a:latin typeface="Proxima Nova Extrabold"/>
                <a:ea typeface="Proxima Nova Extrabold"/>
                <a:cs typeface="Proxima Nova Extrabold"/>
                <a:sym typeface="Proxima Nova Extrabold"/>
              </a:rPr>
              <a:t>Thank You</a:t>
            </a:r>
            <a:endParaRPr sz="9600" b="1" i="0" u="none" strike="noStrike" cap="none">
              <a:solidFill>
                <a:schemeClr val="accent1"/>
              </a:solidFill>
              <a:latin typeface="Proxima Nova Extrabold"/>
              <a:ea typeface="Proxima Nova Extrabold"/>
              <a:cs typeface="Proxima Nova Extrabold"/>
              <a:sym typeface="Proxima Nova Extrabold"/>
            </a:endParaRPr>
          </a:p>
        </p:txBody>
      </p:sp>
      <p:pic>
        <p:nvPicPr>
          <p:cNvPr id="174" name="Google Shape;174;p1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9063" y="2120175"/>
            <a:ext cx="1596475" cy="334924"/>
          </a:xfrm>
          <a:prstGeom prst="rect">
            <a:avLst/>
          </a:prstGeom>
          <a:noFill/>
          <a:ln>
            <a:noFill/>
          </a:ln>
        </p:spPr>
      </p:pic>
      <p:grpSp>
        <p:nvGrpSpPr>
          <p:cNvPr id="175" name="Google Shape;175;p12"/>
          <p:cNvGrpSpPr/>
          <p:nvPr/>
        </p:nvGrpSpPr>
        <p:grpSpPr>
          <a:xfrm rot="10800000" flipH="1">
            <a:off x="4393991" y="5884709"/>
            <a:ext cx="7342325" cy="973713"/>
            <a:chOff x="5952837" y="-333"/>
            <a:chExt cx="5781965" cy="766784"/>
          </a:xfrm>
        </p:grpSpPr>
        <p:sp>
          <p:nvSpPr>
            <p:cNvPr id="176" name="Google Shape;176;p12"/>
            <p:cNvSpPr/>
            <p:nvPr/>
          </p:nvSpPr>
          <p:spPr>
            <a:xfrm rot="-5400000">
              <a:off x="10749909" y="70000"/>
              <a:ext cx="445519" cy="304853"/>
            </a:xfrm>
            <a:custGeom>
              <a:avLst/>
              <a:gdLst/>
              <a:ahLst/>
              <a:cxnLst/>
              <a:rect l="l" t="t" r="r" b="b"/>
              <a:pathLst>
                <a:path w="475220" h="304853" extrusionOk="0">
                  <a:moveTo>
                    <a:pt x="475220" y="3606"/>
                  </a:moveTo>
                  <a:lnTo>
                    <a:pt x="475220" y="301247"/>
                  </a:lnTo>
                  <a:lnTo>
                    <a:pt x="457491" y="304853"/>
                  </a:lnTo>
                  <a:lnTo>
                    <a:pt x="152216" y="304853"/>
                  </a:lnTo>
                  <a:cubicBezTo>
                    <a:pt x="68539" y="304853"/>
                    <a:pt x="0" y="236314"/>
                    <a:pt x="0" y="152637"/>
                  </a:cubicBezTo>
                  <a:lnTo>
                    <a:pt x="0" y="152216"/>
                  </a:lnTo>
                  <a:cubicBezTo>
                    <a:pt x="0" y="68539"/>
                    <a:pt x="68539" y="0"/>
                    <a:pt x="152216" y="0"/>
                  </a:cubicBezTo>
                  <a:lnTo>
                    <a:pt x="457491"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77" name="Google Shape;177;p12"/>
            <p:cNvSpPr/>
            <p:nvPr/>
          </p:nvSpPr>
          <p:spPr>
            <a:xfrm rot="5400000">
              <a:off x="7479630" y="9363"/>
              <a:ext cx="294341" cy="609706"/>
            </a:xfrm>
            <a:custGeom>
              <a:avLst/>
              <a:gdLst/>
              <a:ahLst/>
              <a:cxnLst/>
              <a:rect l="l" t="t" r="r" b="b"/>
              <a:pathLst>
                <a:path w="294341" h="609706" extrusionOk="0">
                  <a:moveTo>
                    <a:pt x="152427" y="609707"/>
                  </a:moveTo>
                  <a:lnTo>
                    <a:pt x="152427" y="609707"/>
                  </a:lnTo>
                  <a:cubicBezTo>
                    <a:pt x="68539" y="609707"/>
                    <a:pt x="0" y="541167"/>
                    <a:pt x="0" y="457280"/>
                  </a:cubicBezTo>
                  <a:lnTo>
                    <a:pt x="0" y="152427"/>
                  </a:lnTo>
                  <a:cubicBezTo>
                    <a:pt x="0" y="68539"/>
                    <a:pt x="68539" y="0"/>
                    <a:pt x="152427" y="0"/>
                  </a:cubicBezTo>
                  <a:cubicBezTo>
                    <a:pt x="236314" y="0"/>
                    <a:pt x="304853" y="68539"/>
                    <a:pt x="304853" y="152427"/>
                  </a:cubicBezTo>
                  <a:lnTo>
                    <a:pt x="304853" y="457280"/>
                  </a:lnTo>
                  <a:cubicBezTo>
                    <a:pt x="304853" y="541167"/>
                    <a:pt x="236314" y="609707"/>
                    <a:pt x="152427" y="60970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78" name="Google Shape;178;p12"/>
            <p:cNvSpPr/>
            <p:nvPr/>
          </p:nvSpPr>
          <p:spPr>
            <a:xfrm rot="5400000">
              <a:off x="8762690" y="-221332"/>
              <a:ext cx="167046" cy="609709"/>
            </a:xfrm>
            <a:custGeom>
              <a:avLst/>
              <a:gdLst/>
              <a:ahLst/>
              <a:cxnLst/>
              <a:rect l="l" t="t" r="r" b="b"/>
              <a:pathLst>
                <a:path w="167046" h="609709" extrusionOk="0">
                  <a:moveTo>
                    <a:pt x="0" y="606741"/>
                  </a:moveTo>
                  <a:lnTo>
                    <a:pt x="1" y="2969"/>
                  </a:lnTo>
                  <a:lnTo>
                    <a:pt x="14620" y="0"/>
                  </a:lnTo>
                  <a:cubicBezTo>
                    <a:pt x="98507" y="0"/>
                    <a:pt x="167046" y="68541"/>
                    <a:pt x="167046" y="152429"/>
                  </a:cubicBezTo>
                  <a:lnTo>
                    <a:pt x="167046" y="457281"/>
                  </a:lnTo>
                  <a:cubicBezTo>
                    <a:pt x="167046" y="540959"/>
                    <a:pt x="98507" y="609709"/>
                    <a:pt x="14620" y="60970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79" name="Google Shape;179;p12"/>
            <p:cNvSpPr/>
            <p:nvPr/>
          </p:nvSpPr>
          <p:spPr>
            <a:xfrm rot="5400000">
              <a:off x="7695703" y="-68904"/>
              <a:ext cx="167046" cy="304853"/>
            </a:xfrm>
            <a:custGeom>
              <a:avLst/>
              <a:gdLst/>
              <a:ahLst/>
              <a:cxnLst/>
              <a:rect l="l" t="t" r="r" b="b"/>
              <a:pathLst>
                <a:path w="167046" h="304853" extrusionOk="0">
                  <a:moveTo>
                    <a:pt x="0" y="301897"/>
                  </a:moveTo>
                  <a:lnTo>
                    <a:pt x="0" y="2956"/>
                  </a:lnTo>
                  <a:lnTo>
                    <a:pt x="14620" y="0"/>
                  </a:lnTo>
                  <a:cubicBezTo>
                    <a:pt x="98927" y="0"/>
                    <a:pt x="167046" y="68119"/>
                    <a:pt x="167046" y="152427"/>
                  </a:cubicBezTo>
                  <a:cubicBezTo>
                    <a:pt x="167046" y="236524"/>
                    <a:pt x="98717" y="304853"/>
                    <a:pt x="14620" y="3048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0" name="Google Shape;180;p12"/>
            <p:cNvSpPr/>
            <p:nvPr/>
          </p:nvSpPr>
          <p:spPr>
            <a:xfrm rot="5400000">
              <a:off x="7637313"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119"/>
                    <a:pt x="304853" y="152427"/>
                  </a:cubicBezTo>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1" name="Google Shape;181;p12"/>
            <p:cNvSpPr/>
            <p:nvPr/>
          </p:nvSpPr>
          <p:spPr>
            <a:xfrm rot="-5400000">
              <a:off x="10282931"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2" name="Google Shape;182;p12"/>
            <p:cNvSpPr/>
            <p:nvPr/>
          </p:nvSpPr>
          <p:spPr>
            <a:xfrm rot="5400000">
              <a:off x="8247020" y="167257"/>
              <a:ext cx="294341" cy="294341"/>
            </a:xfrm>
            <a:custGeom>
              <a:avLst/>
              <a:gdLst/>
              <a:ahLst/>
              <a:cxnLst/>
              <a:rect l="l" t="t" r="r" b="b"/>
              <a:pathLst>
                <a:path w="294341" h="294341" extrusionOk="0">
                  <a:moveTo>
                    <a:pt x="304853" y="152427"/>
                  </a:moveTo>
                  <a:cubicBezTo>
                    <a:pt x="304853" y="236525"/>
                    <a:pt x="236524" y="304854"/>
                    <a:pt x="152427" y="304854"/>
                  </a:cubicBezTo>
                  <a:cubicBezTo>
                    <a:pt x="68119" y="304854"/>
                    <a:pt x="0" y="236525"/>
                    <a:pt x="0" y="152427"/>
                  </a:cubicBezTo>
                  <a:cubicBezTo>
                    <a:pt x="0" y="68330"/>
                    <a:pt x="68329" y="0"/>
                    <a:pt x="152427" y="0"/>
                  </a:cubicBezTo>
                  <a:cubicBezTo>
                    <a:pt x="236524" y="-210"/>
                    <a:pt x="304853" y="68119"/>
                    <a:pt x="304853" y="15242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3" name="Google Shape;183;p12"/>
            <p:cNvSpPr/>
            <p:nvPr/>
          </p:nvSpPr>
          <p:spPr>
            <a:xfrm rot="5400000">
              <a:off x="8552084" y="472109"/>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329"/>
                    <a:pt x="304853" y="152427"/>
                  </a:cubicBezTo>
                </a:path>
              </a:pathLst>
            </a:custGeom>
            <a:solidFill>
              <a:schemeClr val="dk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4" name="Google Shape;184;p12"/>
            <p:cNvSpPr/>
            <p:nvPr/>
          </p:nvSpPr>
          <p:spPr>
            <a:xfrm rot="5400000">
              <a:off x="5952837" y="15084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5" name="Google Shape;185;p12"/>
            <p:cNvSpPr/>
            <p:nvPr/>
          </p:nvSpPr>
          <p:spPr>
            <a:xfrm rot="5400000">
              <a:off x="9306224" y="167256"/>
              <a:ext cx="294341" cy="294341"/>
            </a:xfrm>
            <a:custGeom>
              <a:avLst/>
              <a:gdLst/>
              <a:ahLst/>
              <a:cxnLst/>
              <a:rect l="l" t="t" r="r" b="b"/>
              <a:pathLst>
                <a:path w="294341" h="294341" extrusionOk="0">
                  <a:moveTo>
                    <a:pt x="304854" y="152427"/>
                  </a:moveTo>
                  <a:cubicBezTo>
                    <a:pt x="304854" y="236524"/>
                    <a:pt x="236525" y="304853"/>
                    <a:pt x="152427" y="304853"/>
                  </a:cubicBezTo>
                  <a:cubicBezTo>
                    <a:pt x="68119" y="304853"/>
                    <a:pt x="0" y="236524"/>
                    <a:pt x="0" y="152427"/>
                  </a:cubicBezTo>
                  <a:cubicBezTo>
                    <a:pt x="-210" y="68329"/>
                    <a:pt x="68119" y="0"/>
                    <a:pt x="152427" y="0"/>
                  </a:cubicBezTo>
                  <a:cubicBezTo>
                    <a:pt x="236525" y="0"/>
                    <a:pt x="304854" y="68329"/>
                    <a:pt x="304854" y="15242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6" name="Google Shape;186;p12"/>
            <p:cNvSpPr/>
            <p:nvPr/>
          </p:nvSpPr>
          <p:spPr>
            <a:xfrm rot="5400000">
              <a:off x="6517046" y="-69327"/>
              <a:ext cx="166199" cy="304853"/>
            </a:xfrm>
            <a:custGeom>
              <a:avLst/>
              <a:gdLst/>
              <a:ahLst/>
              <a:cxnLst/>
              <a:rect l="l" t="t" r="r" b="b"/>
              <a:pathLst>
                <a:path w="166199" h="304853" extrusionOk="0">
                  <a:moveTo>
                    <a:pt x="0" y="302072"/>
                  </a:moveTo>
                  <a:lnTo>
                    <a:pt x="0" y="2781"/>
                  </a:lnTo>
                  <a:lnTo>
                    <a:pt x="13773" y="0"/>
                  </a:lnTo>
                  <a:cubicBezTo>
                    <a:pt x="97870" y="0"/>
                    <a:pt x="166199" y="68329"/>
                    <a:pt x="166199" y="152427"/>
                  </a:cubicBezTo>
                  <a:cubicBezTo>
                    <a:pt x="166199" y="236524"/>
                    <a:pt x="97870" y="304853"/>
                    <a:pt x="13773" y="3048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7" name="Google Shape;187;p12"/>
            <p:cNvSpPr/>
            <p:nvPr/>
          </p:nvSpPr>
          <p:spPr>
            <a:xfrm rot="-5400000">
              <a:off x="10820243" y="170155"/>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734" y="0"/>
                    <a:pt x="304853" y="68119"/>
                    <a:pt x="304853" y="15242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8" name="Google Shape;188;p12"/>
            <p:cNvSpPr/>
            <p:nvPr/>
          </p:nvSpPr>
          <p:spPr>
            <a:xfrm rot="5400000">
              <a:off x="6631927" y="148301"/>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89" name="Google Shape;189;p12"/>
            <p:cNvSpPr/>
            <p:nvPr/>
          </p:nvSpPr>
          <p:spPr>
            <a:xfrm rot="5400000">
              <a:off x="8552083" y="167257"/>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0" name="Google Shape;190;p12"/>
            <p:cNvSpPr/>
            <p:nvPr/>
          </p:nvSpPr>
          <p:spPr>
            <a:xfrm rot="5400000">
              <a:off x="6212191" y="-69327"/>
              <a:ext cx="166200" cy="304853"/>
            </a:xfrm>
            <a:custGeom>
              <a:avLst/>
              <a:gdLst/>
              <a:ahLst/>
              <a:cxnLst/>
              <a:rect l="l" t="t" r="r" b="b"/>
              <a:pathLst>
                <a:path w="166200" h="304853" extrusionOk="0">
                  <a:moveTo>
                    <a:pt x="0" y="302072"/>
                  </a:moveTo>
                  <a:lnTo>
                    <a:pt x="0" y="2785"/>
                  </a:lnTo>
                  <a:lnTo>
                    <a:pt x="13774" y="0"/>
                  </a:lnTo>
                  <a:cubicBezTo>
                    <a:pt x="97871" y="0"/>
                    <a:pt x="166200" y="68329"/>
                    <a:pt x="166200" y="152427"/>
                  </a:cubicBezTo>
                  <a:cubicBezTo>
                    <a:pt x="166200" y="236524"/>
                    <a:pt x="97871" y="304853"/>
                    <a:pt x="13774"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1" name="Google Shape;191;p12"/>
            <p:cNvSpPr/>
            <p:nvPr/>
          </p:nvSpPr>
          <p:spPr>
            <a:xfrm rot="5400000">
              <a:off x="7390850" y="-68904"/>
              <a:ext cx="167046" cy="304853"/>
            </a:xfrm>
            <a:custGeom>
              <a:avLst/>
              <a:gdLst/>
              <a:ahLst/>
              <a:cxnLst/>
              <a:rect l="l" t="t" r="r" b="b"/>
              <a:pathLst>
                <a:path w="167046" h="304853" extrusionOk="0">
                  <a:moveTo>
                    <a:pt x="0" y="301897"/>
                  </a:moveTo>
                  <a:lnTo>
                    <a:pt x="0" y="2957"/>
                  </a:lnTo>
                  <a:lnTo>
                    <a:pt x="14620" y="0"/>
                  </a:lnTo>
                  <a:cubicBezTo>
                    <a:pt x="98927" y="0"/>
                    <a:pt x="167046" y="68329"/>
                    <a:pt x="167046" y="152427"/>
                  </a:cubicBezTo>
                  <a:cubicBezTo>
                    <a:pt x="167046" y="236734"/>
                    <a:pt x="98717" y="304853"/>
                    <a:pt x="14620"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2" name="Google Shape;192;p12"/>
            <p:cNvSpPr/>
            <p:nvPr/>
          </p:nvSpPr>
          <p:spPr>
            <a:xfrm rot="5400000">
              <a:off x="7637313"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11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3" name="Google Shape;193;p12"/>
            <p:cNvSpPr/>
            <p:nvPr/>
          </p:nvSpPr>
          <p:spPr>
            <a:xfrm rot="-5400000">
              <a:off x="9528792" y="-72605"/>
              <a:ext cx="159642" cy="304853"/>
            </a:xfrm>
            <a:custGeom>
              <a:avLst/>
              <a:gdLst/>
              <a:ahLst/>
              <a:cxnLst/>
              <a:rect l="l" t="t" r="r" b="b"/>
              <a:pathLst>
                <a:path w="159642" h="304853" extrusionOk="0">
                  <a:moveTo>
                    <a:pt x="159642" y="1457"/>
                  </a:moveTo>
                  <a:lnTo>
                    <a:pt x="159642" y="303394"/>
                  </a:lnTo>
                  <a:lnTo>
                    <a:pt x="152427" y="304853"/>
                  </a:lnTo>
                  <a:cubicBezTo>
                    <a:pt x="68329" y="304853"/>
                    <a:pt x="0" y="236524"/>
                    <a:pt x="0" y="152427"/>
                  </a:cubicBezTo>
                  <a:cubicBezTo>
                    <a:pt x="0" y="68329"/>
                    <a:pt x="68329" y="0"/>
                    <a:pt x="152427"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4" name="Google Shape;194;p12"/>
            <p:cNvSpPr/>
            <p:nvPr/>
          </p:nvSpPr>
          <p:spPr>
            <a:xfrm rot="-5400000">
              <a:off x="10210327" y="170154"/>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5" name="Google Shape;195;p12"/>
            <p:cNvSpPr/>
            <p:nvPr/>
          </p:nvSpPr>
          <p:spPr>
            <a:xfrm rot="-5400000">
              <a:off x="11429951" y="17015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6" name="Google Shape;196;p12"/>
            <p:cNvSpPr/>
            <p:nvPr/>
          </p:nvSpPr>
          <p:spPr>
            <a:xfrm rot="5400000">
              <a:off x="8915329" y="-68904"/>
              <a:ext cx="167045" cy="304853"/>
            </a:xfrm>
            <a:custGeom>
              <a:avLst/>
              <a:gdLst/>
              <a:ahLst/>
              <a:cxnLst/>
              <a:rect l="l" t="t" r="r" b="b"/>
              <a:pathLst>
                <a:path w="167045" h="304853" extrusionOk="0">
                  <a:moveTo>
                    <a:pt x="0" y="301897"/>
                  </a:moveTo>
                  <a:lnTo>
                    <a:pt x="0" y="2956"/>
                  </a:lnTo>
                  <a:lnTo>
                    <a:pt x="14619" y="0"/>
                  </a:lnTo>
                  <a:cubicBezTo>
                    <a:pt x="98926" y="0"/>
                    <a:pt x="167045" y="68329"/>
                    <a:pt x="167045" y="152427"/>
                  </a:cubicBezTo>
                  <a:cubicBezTo>
                    <a:pt x="167045" y="236524"/>
                    <a:pt x="98716" y="304853"/>
                    <a:pt x="14619"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7" name="Google Shape;197;p12"/>
            <p:cNvSpPr/>
            <p:nvPr/>
          </p:nvSpPr>
          <p:spPr>
            <a:xfrm rot="5400000">
              <a:off x="8000559" y="-68904"/>
              <a:ext cx="167045" cy="304853"/>
            </a:xfrm>
            <a:custGeom>
              <a:avLst/>
              <a:gdLst/>
              <a:ahLst/>
              <a:cxnLst/>
              <a:rect l="l" t="t" r="r" b="b"/>
              <a:pathLst>
                <a:path w="167045" h="304853" extrusionOk="0">
                  <a:moveTo>
                    <a:pt x="0" y="301897"/>
                  </a:moveTo>
                  <a:lnTo>
                    <a:pt x="0" y="2949"/>
                  </a:lnTo>
                  <a:lnTo>
                    <a:pt x="14619" y="0"/>
                  </a:lnTo>
                  <a:cubicBezTo>
                    <a:pt x="98926" y="0"/>
                    <a:pt x="167045" y="68119"/>
                    <a:pt x="167045" y="152427"/>
                  </a:cubicBezTo>
                  <a:cubicBezTo>
                    <a:pt x="167045" y="236524"/>
                    <a:pt x="98716" y="304853"/>
                    <a:pt x="14619"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8" name="Google Shape;198;p12"/>
            <p:cNvSpPr/>
            <p:nvPr/>
          </p:nvSpPr>
          <p:spPr>
            <a:xfrm rot="-5400000">
              <a:off x="10515389" y="170155"/>
              <a:ext cx="294341" cy="294341"/>
            </a:xfrm>
            <a:custGeom>
              <a:avLst/>
              <a:gdLst/>
              <a:ahLst/>
              <a:cxnLst/>
              <a:rect l="l" t="t" r="r" b="b"/>
              <a:pathLst>
                <a:path w="294341" h="294341" extrusionOk="0">
                  <a:moveTo>
                    <a:pt x="304853" y="152427"/>
                  </a:moveTo>
                  <a:cubicBezTo>
                    <a:pt x="304853" y="236525"/>
                    <a:pt x="236524" y="304854"/>
                    <a:pt x="152427" y="304854"/>
                  </a:cubicBezTo>
                  <a:cubicBezTo>
                    <a:pt x="68329" y="304854"/>
                    <a:pt x="0" y="236525"/>
                    <a:pt x="0" y="152427"/>
                  </a:cubicBezTo>
                  <a:cubicBezTo>
                    <a:pt x="0" y="68330"/>
                    <a:pt x="68329" y="0"/>
                    <a:pt x="152427" y="0"/>
                  </a:cubicBezTo>
                  <a:cubicBezTo>
                    <a:pt x="236734" y="-210"/>
                    <a:pt x="304853" y="68119"/>
                    <a:pt x="304853" y="152427"/>
                  </a:cubicBezTo>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199" name="Google Shape;199;p12"/>
            <p:cNvSpPr/>
            <p:nvPr/>
          </p:nvSpPr>
          <p:spPr>
            <a:xfrm rot="-5400000">
              <a:off x="9978078"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200" name="Google Shape;200;p12"/>
            <p:cNvSpPr/>
            <p:nvPr/>
          </p:nvSpPr>
          <p:spPr>
            <a:xfrm rot="5400000">
              <a:off x="7942166"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524" y="0"/>
                    <a:pt x="304853" y="68119"/>
                    <a:pt x="304853" y="152427"/>
                  </a:cubicBezTo>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201" name="Google Shape;201;p12"/>
            <p:cNvSpPr/>
            <p:nvPr/>
          </p:nvSpPr>
          <p:spPr>
            <a:xfrm rot="5400000">
              <a:off x="9220181" y="-68904"/>
              <a:ext cx="167046" cy="304853"/>
            </a:xfrm>
            <a:custGeom>
              <a:avLst/>
              <a:gdLst/>
              <a:ahLst/>
              <a:cxnLst/>
              <a:rect l="l" t="t" r="r" b="b"/>
              <a:pathLst>
                <a:path w="167046" h="304853" extrusionOk="0">
                  <a:moveTo>
                    <a:pt x="0" y="301897"/>
                  </a:moveTo>
                  <a:lnTo>
                    <a:pt x="0" y="2949"/>
                  </a:lnTo>
                  <a:lnTo>
                    <a:pt x="14620" y="0"/>
                  </a:lnTo>
                  <a:cubicBezTo>
                    <a:pt x="98927" y="0"/>
                    <a:pt x="167046" y="68329"/>
                    <a:pt x="167046" y="152427"/>
                  </a:cubicBezTo>
                  <a:cubicBezTo>
                    <a:pt x="167046" y="236524"/>
                    <a:pt x="98717" y="304853"/>
                    <a:pt x="14620" y="3048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202" name="Google Shape;202;p12"/>
            <p:cNvSpPr/>
            <p:nvPr/>
          </p:nvSpPr>
          <p:spPr>
            <a:xfrm rot="5400000">
              <a:off x="8305412" y="-68905"/>
              <a:ext cx="167045" cy="304854"/>
            </a:xfrm>
            <a:custGeom>
              <a:avLst/>
              <a:gdLst/>
              <a:ahLst/>
              <a:cxnLst/>
              <a:rect l="l" t="t" r="r" b="b"/>
              <a:pathLst>
                <a:path w="167045" h="304854" extrusionOk="0">
                  <a:moveTo>
                    <a:pt x="0" y="301898"/>
                  </a:moveTo>
                  <a:lnTo>
                    <a:pt x="0" y="2956"/>
                  </a:lnTo>
                  <a:lnTo>
                    <a:pt x="14619" y="0"/>
                  </a:lnTo>
                  <a:cubicBezTo>
                    <a:pt x="98926" y="-210"/>
                    <a:pt x="167045" y="68119"/>
                    <a:pt x="167045" y="152427"/>
                  </a:cubicBezTo>
                  <a:cubicBezTo>
                    <a:pt x="167045" y="236525"/>
                    <a:pt x="98716" y="304854"/>
                    <a:pt x="14619" y="30485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203" name="Google Shape;203;p12"/>
            <p:cNvSpPr/>
            <p:nvPr/>
          </p:nvSpPr>
          <p:spPr>
            <a:xfrm rot="5400000">
              <a:off x="6835148" y="-69327"/>
              <a:ext cx="166199" cy="304853"/>
            </a:xfrm>
            <a:custGeom>
              <a:avLst/>
              <a:gdLst/>
              <a:ahLst/>
              <a:cxnLst/>
              <a:rect l="l" t="t" r="r" b="b"/>
              <a:pathLst>
                <a:path w="166199" h="304853" extrusionOk="0">
                  <a:moveTo>
                    <a:pt x="0" y="302068"/>
                  </a:moveTo>
                  <a:lnTo>
                    <a:pt x="0" y="2785"/>
                  </a:lnTo>
                  <a:lnTo>
                    <a:pt x="13773" y="0"/>
                  </a:lnTo>
                  <a:cubicBezTo>
                    <a:pt x="98080" y="0"/>
                    <a:pt x="166199" y="68329"/>
                    <a:pt x="166199" y="152427"/>
                  </a:cubicBezTo>
                  <a:cubicBezTo>
                    <a:pt x="166199" y="236734"/>
                    <a:pt x="97870" y="304853"/>
                    <a:pt x="13773" y="3048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204" name="Google Shape;204;p12"/>
            <p:cNvSpPr/>
            <p:nvPr/>
          </p:nvSpPr>
          <p:spPr>
            <a:xfrm rot="5400000">
              <a:off x="8856937"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119" y="0"/>
                    <a:pt x="152427" y="0"/>
                  </a:cubicBezTo>
                  <a:cubicBezTo>
                    <a:pt x="236524" y="0"/>
                    <a:pt x="304853" y="68329"/>
                    <a:pt x="304853" y="152427"/>
                  </a:cubicBezTo>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205" name="Google Shape;205;p12"/>
            <p:cNvSpPr/>
            <p:nvPr/>
          </p:nvSpPr>
          <p:spPr>
            <a:xfrm rot="-5400000">
              <a:off x="11502554" y="-72607"/>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grpSp>
    </p:spTree>
    <p:extLst>
      <p:ext uri="{BB962C8B-B14F-4D97-AF65-F5344CB8AC3E}">
        <p14:creationId xmlns:p14="http://schemas.microsoft.com/office/powerpoint/2010/main" val="30237736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7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619044"/>
            <a:ext cx="5181600" cy="4557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C8AF2A63-E4F5-47C7-8606-15E3EC5F342A}"/>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62811573-9F61-4645-9076-53BB2959147D}"/>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10" name="Text Placeholder 5">
            <a:extLst>
              <a:ext uri="{FF2B5EF4-FFF2-40B4-BE49-F238E27FC236}">
                <a16:creationId xmlns:a16="http://schemas.microsoft.com/office/drawing/2014/main" id="{7EBC0D35-A658-4E0D-8457-CC49F231B903}"/>
              </a:ext>
            </a:extLst>
          </p:cNvPr>
          <p:cNvSpPr>
            <a:spLocks noGrp="1"/>
          </p:cNvSpPr>
          <p:nvPr>
            <p:ph type="body" sz="quarter" idx="11" hasCustomPrompt="1"/>
          </p:nvPr>
        </p:nvSpPr>
        <p:spPr>
          <a:xfrm>
            <a:off x="6183284" y="4022857"/>
            <a:ext cx="5170515" cy="2154107"/>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11" name="Text Placeholder 5">
            <a:extLst>
              <a:ext uri="{FF2B5EF4-FFF2-40B4-BE49-F238E27FC236}">
                <a16:creationId xmlns:a16="http://schemas.microsoft.com/office/drawing/2014/main" id="{62A56EBA-4932-48E6-8482-EE284FD3BB08}"/>
              </a:ext>
            </a:extLst>
          </p:cNvPr>
          <p:cNvSpPr>
            <a:spLocks noGrp="1"/>
          </p:cNvSpPr>
          <p:nvPr>
            <p:ph type="body" sz="quarter" idx="12" hasCustomPrompt="1"/>
          </p:nvPr>
        </p:nvSpPr>
        <p:spPr>
          <a:xfrm>
            <a:off x="6183284" y="1619044"/>
            <a:ext cx="5170515" cy="2154107"/>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42450938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998F8D4-ADD6-4C3B-ACC1-164E1685D509}"/>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209B385C-4B5F-43E9-98F4-1F46472702F6}"/>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3" name="Title 1">
            <a:extLst>
              <a:ext uri="{FF2B5EF4-FFF2-40B4-BE49-F238E27FC236}">
                <a16:creationId xmlns:a16="http://schemas.microsoft.com/office/drawing/2014/main" id="{49BC6EE3-918C-4808-AC1A-ACCD4A940FB2}"/>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11" name="Text Placeholder 5">
            <a:extLst>
              <a:ext uri="{FF2B5EF4-FFF2-40B4-BE49-F238E27FC236}">
                <a16:creationId xmlns:a16="http://schemas.microsoft.com/office/drawing/2014/main" id="{A0D13EC3-710D-47C4-869B-8073B8D03146}"/>
              </a:ext>
            </a:extLst>
          </p:cNvPr>
          <p:cNvSpPr>
            <a:spLocks noGrp="1"/>
          </p:cNvSpPr>
          <p:nvPr>
            <p:ph type="body" sz="quarter" idx="12" hasCustomPrompt="1"/>
          </p:nvPr>
        </p:nvSpPr>
        <p:spPr>
          <a:xfrm>
            <a:off x="6183284" y="4239591"/>
            <a:ext cx="5170515" cy="1950720"/>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12" name="Text Placeholder 5">
            <a:extLst>
              <a:ext uri="{FF2B5EF4-FFF2-40B4-BE49-F238E27FC236}">
                <a16:creationId xmlns:a16="http://schemas.microsoft.com/office/drawing/2014/main" id="{9732EC55-BE42-4C84-8542-736D89A04A21}"/>
              </a:ext>
            </a:extLst>
          </p:cNvPr>
          <p:cNvSpPr>
            <a:spLocks noGrp="1"/>
          </p:cNvSpPr>
          <p:nvPr>
            <p:ph type="body" sz="quarter" idx="13" hasCustomPrompt="1"/>
          </p:nvPr>
        </p:nvSpPr>
        <p:spPr>
          <a:xfrm>
            <a:off x="6183284" y="1993900"/>
            <a:ext cx="5170515" cy="1950720"/>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27890117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Section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34CB2-8A15-488F-B10D-67F7B44F5FFA}"/>
              </a:ext>
            </a:extLst>
          </p:cNvPr>
          <p:cNvSpPr/>
          <p:nvPr/>
        </p:nvSpPr>
        <p:spPr>
          <a:xfrm>
            <a:off x="0" y="1"/>
            <a:ext cx="12192000" cy="4792287"/>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Shape 74" descr="line-dot-pattern@2x.png">
            <a:extLst>
              <a:ext uri="{FF2B5EF4-FFF2-40B4-BE49-F238E27FC236}">
                <a16:creationId xmlns:a16="http://schemas.microsoft.com/office/drawing/2014/main" id="{195651B5-C8B1-4B9C-BA89-9259F8E57C03}"/>
              </a:ext>
            </a:extLst>
          </p:cNvPr>
          <p:cNvPicPr preferRelativeResize="0"/>
          <p:nvPr/>
        </p:nvPicPr>
        <p: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a:stretch/>
        </p:blipFill>
        <p:spPr>
          <a:xfrm flipV="1">
            <a:off x="1" y="0"/>
            <a:ext cx="8243215" cy="6858000"/>
          </a:xfrm>
          <a:prstGeom prst="rect">
            <a:avLst/>
          </a:prstGeom>
        </p:spPr>
      </p:pic>
      <p:pic>
        <p:nvPicPr>
          <p:cNvPr id="15" name="Picture 14">
            <a:extLst>
              <a:ext uri="{FF2B5EF4-FFF2-40B4-BE49-F238E27FC236}">
                <a16:creationId xmlns:a16="http://schemas.microsoft.com/office/drawing/2014/main" id="{8FC1E2FF-3CED-4C40-98BF-67097F3E14F9}"/>
              </a:ext>
            </a:extLst>
          </p:cNvPr>
          <p:cNvPicPr>
            <a:picLocks noChangeAspect="1"/>
          </p:cNvPicPr>
          <p:nvPr/>
        </p:nvPicPr>
        <p:blipFill rotWithShape="1">
          <a:blip r:embed="rId4" cstate="print">
            <a:alphaModFix amt="85000"/>
            <a:extLst>
              <a:ext uri="{28A0092B-C50C-407E-A947-70E740481C1C}">
                <a14:useLocalDpi xmlns:a14="http://schemas.microsoft.com/office/drawing/2010/main"/>
              </a:ext>
            </a:extLst>
          </a:blip>
          <a:srcRect l="-2807" r="-1"/>
          <a:stretch/>
        </p:blipFill>
        <p:spPr>
          <a:xfrm>
            <a:off x="3566444" y="123110"/>
            <a:ext cx="8380192" cy="4669177"/>
          </a:xfrm>
          <a:prstGeom prst="rect">
            <a:avLst/>
          </a:prstGeom>
        </p:spPr>
      </p:pic>
      <p:sp>
        <p:nvSpPr>
          <p:cNvPr id="9" name="Rectangle 8">
            <a:extLst>
              <a:ext uri="{FF2B5EF4-FFF2-40B4-BE49-F238E27FC236}">
                <a16:creationId xmlns:a16="http://schemas.microsoft.com/office/drawing/2014/main" id="{72451AF3-D5C0-4DF5-9B5D-4BCB774B7B11}"/>
              </a:ext>
            </a:extLst>
          </p:cNvPr>
          <p:cNvSpPr/>
          <p:nvPr/>
        </p:nvSpPr>
        <p:spPr>
          <a:xfrm>
            <a:off x="0" y="2819398"/>
            <a:ext cx="10668000" cy="28263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6" name="Shape 74" descr="line-dot-pattern@2x.png">
            <a:extLst>
              <a:ext uri="{FF2B5EF4-FFF2-40B4-BE49-F238E27FC236}">
                <a16:creationId xmlns:a16="http://schemas.microsoft.com/office/drawing/2014/main" id="{743B4844-22B6-4394-9E01-1CE51699D523}"/>
              </a:ext>
            </a:extLst>
          </p:cNvPr>
          <p:cNvPicPr preferRelativeResize="0"/>
          <p:nvPr/>
        </p:nvPicPr>
        <p:blipFill rotWithShape="1">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a:stretch/>
        </p:blipFill>
        <p:spPr>
          <a:xfrm flipV="1">
            <a:off x="1" y="2819397"/>
            <a:ext cx="8243215" cy="4060087"/>
          </a:xfrm>
          <a:prstGeom prst="rect">
            <a:avLst/>
          </a:prstGeom>
        </p:spPr>
      </p:pic>
      <p:sp>
        <p:nvSpPr>
          <p:cNvPr id="10" name="Title 1">
            <a:extLst>
              <a:ext uri="{FF2B5EF4-FFF2-40B4-BE49-F238E27FC236}">
                <a16:creationId xmlns:a16="http://schemas.microsoft.com/office/drawing/2014/main" id="{38228EA4-2A45-48E0-B740-3250A297E683}"/>
              </a:ext>
            </a:extLst>
          </p:cNvPr>
          <p:cNvSpPr>
            <a:spLocks noGrp="1"/>
          </p:cNvSpPr>
          <p:nvPr>
            <p:ph type="ctrTitle" hasCustomPrompt="1"/>
          </p:nvPr>
        </p:nvSpPr>
        <p:spPr>
          <a:xfrm>
            <a:off x="762000" y="2962262"/>
            <a:ext cx="9906000" cy="1780916"/>
          </a:xfrm>
        </p:spPr>
        <p:txBody>
          <a:bodyPr lIns="0" tIns="228600" rIns="228600" bIns="0" anchor="b">
            <a:noAutofit/>
          </a:bodyPr>
          <a:lstStyle>
            <a:lvl1pPr algn="l">
              <a:defRPr sz="5333">
                <a:solidFill>
                  <a:schemeClr val="bg1"/>
                </a:solidFill>
              </a:defRPr>
            </a:lvl1pPr>
          </a:lstStyle>
          <a:p>
            <a:r>
              <a:rPr lang="en-US" dirty="0"/>
              <a:t>Click to edit exercise title</a:t>
            </a:r>
          </a:p>
        </p:txBody>
      </p:sp>
      <p:sp>
        <p:nvSpPr>
          <p:cNvPr id="11" name="Subtitle 2">
            <a:extLst>
              <a:ext uri="{FF2B5EF4-FFF2-40B4-BE49-F238E27FC236}">
                <a16:creationId xmlns:a16="http://schemas.microsoft.com/office/drawing/2014/main" id="{098CA7B6-8542-49A4-8B0A-272F74EB54D0}"/>
              </a:ext>
            </a:extLst>
          </p:cNvPr>
          <p:cNvSpPr>
            <a:spLocks noGrp="1"/>
          </p:cNvSpPr>
          <p:nvPr>
            <p:ph type="subTitle" idx="1" hasCustomPrompt="1"/>
          </p:nvPr>
        </p:nvSpPr>
        <p:spPr>
          <a:xfrm>
            <a:off x="762000" y="4835254"/>
            <a:ext cx="9906000" cy="620828"/>
          </a:xfrm>
        </p:spPr>
        <p:txBody>
          <a:bodyPr lIns="0" tIns="0" rIns="228600" bIns="228600">
            <a:noAutofit/>
          </a:bodyPr>
          <a:lstStyle>
            <a:lvl1pPr marL="0" indent="0" algn="l">
              <a:buNone/>
              <a:defRPr sz="42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exercise subtitle</a:t>
            </a:r>
          </a:p>
        </p:txBody>
      </p:sp>
    </p:spTree>
    <p:extLst>
      <p:ext uri="{BB962C8B-B14F-4D97-AF65-F5344CB8AC3E}">
        <p14:creationId xmlns:p14="http://schemas.microsoft.com/office/powerpoint/2010/main" val="20317397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2_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150FCF-6A10-4D2D-9343-49445A258C94}"/>
              </a:ext>
            </a:extLst>
          </p:cNvPr>
          <p:cNvSpPr/>
          <p:nvPr/>
        </p:nvSpPr>
        <p:spPr>
          <a:xfrm>
            <a:off x="-1" y="203200"/>
            <a:ext cx="11506201" cy="116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56857ED1-C4D1-4BDE-89A9-0081337D9298}"/>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3" name="Content Placeholder 2">
            <a:extLst>
              <a:ext uri="{FF2B5EF4-FFF2-40B4-BE49-F238E27FC236}">
                <a16:creationId xmlns:a16="http://schemas.microsoft.com/office/drawing/2014/main" id="{3158B26D-3DDC-4042-B582-1FD43ED5019C}"/>
              </a:ext>
            </a:extLst>
          </p:cNvPr>
          <p:cNvSpPr>
            <a:spLocks noGrp="1"/>
          </p:cNvSpPr>
          <p:nvPr>
            <p:ph idx="1"/>
          </p:nvPr>
        </p:nvSpPr>
        <p:spPr>
          <a:xfrm>
            <a:off x="838200" y="1467775"/>
            <a:ext cx="10515600" cy="4709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492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Section Header 2" userDrawn="1">
  <p:cSld name="Section Header 2">
    <p:spTree>
      <p:nvGrpSpPr>
        <p:cNvPr id="1" name="Shape 55"/>
        <p:cNvGrpSpPr/>
        <p:nvPr/>
      </p:nvGrpSpPr>
      <p:grpSpPr>
        <a:xfrm>
          <a:off x="0" y="0"/>
          <a:ext cx="0" cy="0"/>
          <a:chOff x="0" y="0"/>
          <a:chExt cx="0" cy="0"/>
        </a:xfrm>
      </p:grpSpPr>
      <p:cxnSp>
        <p:nvCxnSpPr>
          <p:cNvPr id="57" name="Google Shape;57;p9"/>
          <p:cNvCxnSpPr/>
          <p:nvPr/>
        </p:nvCxnSpPr>
        <p:spPr>
          <a:xfrm>
            <a:off x="685800" y="2295832"/>
            <a:ext cx="11506200" cy="0"/>
          </a:xfrm>
          <a:prstGeom prst="straightConnector1">
            <a:avLst/>
          </a:prstGeom>
          <a:noFill/>
          <a:ln w="19050" cap="flat" cmpd="sng">
            <a:solidFill>
              <a:schemeClr val="dk2"/>
            </a:solidFill>
            <a:prstDash val="solid"/>
            <a:miter lim="800000"/>
            <a:headEnd type="none" w="sm" len="sm"/>
            <a:tailEnd type="none" w="sm" len="sm"/>
          </a:ln>
        </p:spPr>
      </p:cxnSp>
      <p:pic>
        <p:nvPicPr>
          <p:cNvPr id="58" name="Google Shape;58;p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909730" y="1774975"/>
            <a:ext cx="1596471" cy="334923"/>
          </a:xfrm>
          <a:prstGeom prst="rect">
            <a:avLst/>
          </a:prstGeom>
          <a:noFill/>
          <a:ln>
            <a:noFill/>
          </a:ln>
        </p:spPr>
      </p:pic>
      <p:pic>
        <p:nvPicPr>
          <p:cNvPr id="59" name="Google Shape;59;p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425741" y="4416707"/>
            <a:ext cx="3766259" cy="1856232"/>
          </a:xfrm>
          <a:prstGeom prst="rect">
            <a:avLst/>
          </a:prstGeom>
          <a:noFill/>
          <a:ln>
            <a:noFill/>
          </a:ln>
        </p:spPr>
      </p:pic>
      <p:sp>
        <p:nvSpPr>
          <p:cNvPr id="60" name="Google Shape;60;p9"/>
          <p:cNvSpPr txBox="1">
            <a:spLocks noGrp="1"/>
          </p:cNvSpPr>
          <p:nvPr>
            <p:ph type="subTitle" idx="1"/>
          </p:nvPr>
        </p:nvSpPr>
        <p:spPr>
          <a:xfrm>
            <a:off x="697825" y="5261775"/>
            <a:ext cx="5410200" cy="9105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1800"/>
              <a:buNone/>
              <a:defRPr b="1" cap="none">
                <a:solidFill>
                  <a:schemeClr val="dk2"/>
                </a:solidFill>
              </a:defRPr>
            </a:lvl1pPr>
            <a:lvl2pPr lvl="1" algn="ctr" rtl="0">
              <a:lnSpc>
                <a:spcPct val="100000"/>
              </a:lnSpc>
              <a:spcBef>
                <a:spcPts val="500"/>
              </a:spcBef>
              <a:spcAft>
                <a:spcPts val="0"/>
              </a:spcAft>
              <a:buClr>
                <a:schemeClr val="dk1"/>
              </a:buClr>
              <a:buSzPts val="1400"/>
              <a:buNone/>
              <a:defRPr sz="1400" b="1"/>
            </a:lvl2pPr>
            <a:lvl3pPr lvl="2" algn="ctr" rtl="0">
              <a:lnSpc>
                <a:spcPct val="100000"/>
              </a:lnSpc>
              <a:spcBef>
                <a:spcPts val="500"/>
              </a:spcBef>
              <a:spcAft>
                <a:spcPts val="0"/>
              </a:spcAft>
              <a:buClr>
                <a:schemeClr val="dk1"/>
              </a:buClr>
              <a:buSzPts val="1400"/>
              <a:buNone/>
              <a:defRPr b="1"/>
            </a:lvl3pPr>
            <a:lvl4pPr lvl="3" algn="ctr" rtl="0">
              <a:lnSpc>
                <a:spcPct val="100000"/>
              </a:lnSpc>
              <a:spcBef>
                <a:spcPts val="500"/>
              </a:spcBef>
              <a:spcAft>
                <a:spcPts val="0"/>
              </a:spcAft>
              <a:buClr>
                <a:schemeClr val="dk1"/>
              </a:buClr>
              <a:buSzPts val="1400"/>
              <a:buNone/>
              <a:defRPr b="1"/>
            </a:lvl4pPr>
            <a:lvl5pPr lvl="4" algn="ctr" rtl="0">
              <a:lnSpc>
                <a:spcPct val="100000"/>
              </a:lnSpc>
              <a:spcBef>
                <a:spcPts val="500"/>
              </a:spcBef>
              <a:spcAft>
                <a:spcPts val="0"/>
              </a:spcAft>
              <a:buClr>
                <a:schemeClr val="dk1"/>
              </a:buClr>
              <a:buSzPts val="1400"/>
              <a:buNone/>
              <a:defRPr b="1"/>
            </a:lvl5pPr>
            <a:lvl6pPr lvl="5" algn="ctr" rtl="0">
              <a:lnSpc>
                <a:spcPct val="90000"/>
              </a:lnSpc>
              <a:spcBef>
                <a:spcPts val="500"/>
              </a:spcBef>
              <a:spcAft>
                <a:spcPts val="0"/>
              </a:spcAft>
              <a:buClr>
                <a:schemeClr val="dk1"/>
              </a:buClr>
              <a:buSzPts val="1400"/>
              <a:buNone/>
              <a:defRPr b="1"/>
            </a:lvl6pPr>
            <a:lvl7pPr lvl="6" algn="ctr" rtl="0">
              <a:lnSpc>
                <a:spcPct val="90000"/>
              </a:lnSpc>
              <a:spcBef>
                <a:spcPts val="500"/>
              </a:spcBef>
              <a:spcAft>
                <a:spcPts val="0"/>
              </a:spcAft>
              <a:buClr>
                <a:schemeClr val="dk1"/>
              </a:buClr>
              <a:buSzPts val="1400"/>
              <a:buNone/>
              <a:defRPr b="1"/>
            </a:lvl7pPr>
            <a:lvl8pPr lvl="7" algn="ctr" rtl="0">
              <a:lnSpc>
                <a:spcPct val="90000"/>
              </a:lnSpc>
              <a:spcBef>
                <a:spcPts val="500"/>
              </a:spcBef>
              <a:spcAft>
                <a:spcPts val="0"/>
              </a:spcAft>
              <a:buClr>
                <a:schemeClr val="dk1"/>
              </a:buClr>
              <a:buSzPts val="1400"/>
              <a:buNone/>
              <a:defRPr b="1"/>
            </a:lvl8pPr>
            <a:lvl9pPr lvl="8" algn="ctr" rtl="0">
              <a:lnSpc>
                <a:spcPct val="90000"/>
              </a:lnSpc>
              <a:spcBef>
                <a:spcPts val="500"/>
              </a:spcBef>
              <a:spcAft>
                <a:spcPts val="0"/>
              </a:spcAft>
              <a:buClr>
                <a:schemeClr val="dk1"/>
              </a:buClr>
              <a:buSzPts val="1400"/>
              <a:buNone/>
              <a:defRPr b="1"/>
            </a:lvl9pPr>
          </a:lstStyle>
          <a:p>
            <a:endParaRPr dirty="0"/>
          </a:p>
        </p:txBody>
      </p:sp>
      <p:sp>
        <p:nvSpPr>
          <p:cNvPr id="61" name="Google Shape;61;p9"/>
          <p:cNvSpPr txBox="1">
            <a:spLocks noGrp="1"/>
          </p:cNvSpPr>
          <p:nvPr>
            <p:ph type="subTitle" idx="2"/>
          </p:nvPr>
        </p:nvSpPr>
        <p:spPr>
          <a:xfrm>
            <a:off x="697825" y="1182425"/>
            <a:ext cx="7455600" cy="1006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5400"/>
              <a:buNone/>
              <a:defRPr sz="5400" b="1" cap="none">
                <a:solidFill>
                  <a:schemeClr val="dk2"/>
                </a:solidFill>
              </a:defRPr>
            </a:lvl1pPr>
            <a:lvl2pPr lvl="1" algn="ctr" rtl="0">
              <a:lnSpc>
                <a:spcPct val="100000"/>
              </a:lnSpc>
              <a:spcBef>
                <a:spcPts val="500"/>
              </a:spcBef>
              <a:spcAft>
                <a:spcPts val="0"/>
              </a:spcAft>
              <a:buClr>
                <a:schemeClr val="dk1"/>
              </a:buClr>
              <a:buSzPts val="1400"/>
              <a:buNone/>
              <a:defRPr sz="1400" b="1"/>
            </a:lvl2pPr>
            <a:lvl3pPr lvl="2" algn="ctr" rtl="0">
              <a:lnSpc>
                <a:spcPct val="100000"/>
              </a:lnSpc>
              <a:spcBef>
                <a:spcPts val="500"/>
              </a:spcBef>
              <a:spcAft>
                <a:spcPts val="0"/>
              </a:spcAft>
              <a:buClr>
                <a:schemeClr val="dk1"/>
              </a:buClr>
              <a:buSzPts val="1400"/>
              <a:buNone/>
              <a:defRPr b="1"/>
            </a:lvl3pPr>
            <a:lvl4pPr lvl="3" algn="ctr" rtl="0">
              <a:lnSpc>
                <a:spcPct val="100000"/>
              </a:lnSpc>
              <a:spcBef>
                <a:spcPts val="500"/>
              </a:spcBef>
              <a:spcAft>
                <a:spcPts val="0"/>
              </a:spcAft>
              <a:buClr>
                <a:schemeClr val="dk1"/>
              </a:buClr>
              <a:buSzPts val="1400"/>
              <a:buNone/>
              <a:defRPr b="1"/>
            </a:lvl4pPr>
            <a:lvl5pPr lvl="4" algn="ctr" rtl="0">
              <a:lnSpc>
                <a:spcPct val="100000"/>
              </a:lnSpc>
              <a:spcBef>
                <a:spcPts val="500"/>
              </a:spcBef>
              <a:spcAft>
                <a:spcPts val="0"/>
              </a:spcAft>
              <a:buClr>
                <a:schemeClr val="dk1"/>
              </a:buClr>
              <a:buSzPts val="1400"/>
              <a:buNone/>
              <a:defRPr b="1"/>
            </a:lvl5pPr>
            <a:lvl6pPr lvl="5" algn="ctr" rtl="0">
              <a:lnSpc>
                <a:spcPct val="90000"/>
              </a:lnSpc>
              <a:spcBef>
                <a:spcPts val="500"/>
              </a:spcBef>
              <a:spcAft>
                <a:spcPts val="0"/>
              </a:spcAft>
              <a:buClr>
                <a:schemeClr val="dk1"/>
              </a:buClr>
              <a:buSzPts val="1400"/>
              <a:buNone/>
              <a:defRPr b="1"/>
            </a:lvl6pPr>
            <a:lvl7pPr lvl="6" algn="ctr" rtl="0">
              <a:lnSpc>
                <a:spcPct val="90000"/>
              </a:lnSpc>
              <a:spcBef>
                <a:spcPts val="500"/>
              </a:spcBef>
              <a:spcAft>
                <a:spcPts val="0"/>
              </a:spcAft>
              <a:buClr>
                <a:schemeClr val="dk1"/>
              </a:buClr>
              <a:buSzPts val="1400"/>
              <a:buNone/>
              <a:defRPr b="1"/>
            </a:lvl7pPr>
            <a:lvl8pPr lvl="7" algn="ctr" rtl="0">
              <a:lnSpc>
                <a:spcPct val="90000"/>
              </a:lnSpc>
              <a:spcBef>
                <a:spcPts val="500"/>
              </a:spcBef>
              <a:spcAft>
                <a:spcPts val="0"/>
              </a:spcAft>
              <a:buClr>
                <a:schemeClr val="dk1"/>
              </a:buClr>
              <a:buSzPts val="1400"/>
              <a:buNone/>
              <a:defRPr b="1"/>
            </a:lvl8pPr>
            <a:lvl9pPr lvl="8" algn="ctr" rtl="0">
              <a:lnSpc>
                <a:spcPct val="90000"/>
              </a:lnSpc>
              <a:spcBef>
                <a:spcPts val="500"/>
              </a:spcBef>
              <a:spcAft>
                <a:spcPts val="0"/>
              </a:spcAft>
              <a:buClr>
                <a:schemeClr val="dk1"/>
              </a:buClr>
              <a:buSzPts val="1400"/>
              <a:buNone/>
              <a:defRPr b="1"/>
            </a:lvl9pPr>
          </a:lstStyle>
          <a:p>
            <a:endParaRPr dirty="0"/>
          </a:p>
        </p:txBody>
      </p:sp>
      <p:sp>
        <p:nvSpPr>
          <p:cNvPr id="9" name="TextBox 8">
            <a:extLst>
              <a:ext uri="{FF2B5EF4-FFF2-40B4-BE49-F238E27FC236}">
                <a16:creationId xmlns:a16="http://schemas.microsoft.com/office/drawing/2014/main" id="{61EAC859-DFED-4742-A7DC-DCAFE46FF50F}"/>
              </a:ext>
            </a:extLst>
          </p:cNvPr>
          <p:cNvSpPr txBox="1"/>
          <p:nvPr userDrawn="1"/>
        </p:nvSpPr>
        <p:spPr>
          <a:xfrm>
            <a:off x="697825" y="6326179"/>
            <a:ext cx="3568032" cy="250851"/>
          </a:xfrm>
          <a:prstGeom prst="rect">
            <a:avLst/>
          </a:prstGeom>
          <a:noFill/>
        </p:spPr>
        <p:txBody>
          <a:bodyPr wrap="square" lIns="0" tIns="0" rIns="0" bIns="0" rtlCol="0">
            <a:noAutofit/>
          </a:bodyPr>
          <a:lstStyle/>
          <a:p>
            <a:r>
              <a:rPr lang="en-US" sz="1333" dirty="0">
                <a:latin typeface="Proxima Nova" charset="0"/>
                <a:ea typeface="Proxima Nova" charset="0"/>
                <a:cs typeface="Proxima Nova" charset="0"/>
              </a:rPr>
              <a:t>© 2019 DataStax. Use only with permission.</a:t>
            </a:r>
          </a:p>
        </p:txBody>
      </p:sp>
      <p:sp>
        <p:nvSpPr>
          <p:cNvPr id="2" name="TextBox 1"/>
          <p:cNvSpPr txBox="1"/>
          <p:nvPr userDrawn="1"/>
        </p:nvSpPr>
        <p:spPr>
          <a:xfrm>
            <a:off x="6319399" y="6251550"/>
            <a:ext cx="441146" cy="297454"/>
          </a:xfrm>
          <a:prstGeom prst="rect">
            <a:avLst/>
          </a:prstGeom>
          <a:noFill/>
        </p:spPr>
        <p:txBody>
          <a:bodyPr wrap="none" rtlCol="0">
            <a:spAutoFit/>
          </a:bodyPr>
          <a:lstStyle/>
          <a:p>
            <a:fld id="{DF449797-84AA-1E4B-93D2-69649871317E}" type="slidenum">
              <a:rPr lang="en-US" sz="1333" smtClean="0">
                <a:latin typeface="Proxima Nova" charset="0"/>
                <a:ea typeface="Proxima Nova" charset="0"/>
                <a:cs typeface="Proxima Nova" charset="0"/>
              </a:rPr>
              <a:t>‹#›</a:t>
            </a:fld>
            <a:endParaRPr lang="en-US" sz="1333" dirty="0">
              <a:latin typeface="Proxima Nova" charset="0"/>
              <a:ea typeface="Proxima Nova" charset="0"/>
              <a:cs typeface="Proxima Nova" charset="0"/>
            </a:endParaRPr>
          </a:p>
        </p:txBody>
      </p:sp>
    </p:spTree>
    <p:extLst>
      <p:ext uri="{BB962C8B-B14F-4D97-AF65-F5344CB8AC3E}">
        <p14:creationId xmlns:p14="http://schemas.microsoft.com/office/powerpoint/2010/main" val="2660940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394"/>
        <p:cNvGrpSpPr/>
        <p:nvPr/>
      </p:nvGrpSpPr>
      <p:grpSpPr>
        <a:xfrm>
          <a:off x="0" y="0"/>
          <a:ext cx="0" cy="0"/>
          <a:chOff x="0" y="0"/>
          <a:chExt cx="0" cy="0"/>
        </a:xfrm>
      </p:grpSpPr>
      <p:sp>
        <p:nvSpPr>
          <p:cNvPr id="395" name="Google Shape;395;p42"/>
          <p:cNvSpPr txBox="1">
            <a:spLocks noGrp="1"/>
          </p:cNvSpPr>
          <p:nvPr>
            <p:ph type="sldNum" idx="12"/>
          </p:nvPr>
        </p:nvSpPr>
        <p:spPr>
          <a:xfrm>
            <a:off x="685801" y="6161374"/>
            <a:ext cx="785091" cy="224980"/>
          </a:xfrm>
          <a:prstGeom prst="rect">
            <a:avLst/>
          </a:prstGeom>
          <a:noFill/>
          <a:ln>
            <a:noFill/>
          </a:ln>
        </p:spPr>
        <p:txBody>
          <a:bodyPr spcFirstLastPara="1" wrap="square" lIns="0" tIns="0" rIns="0" bIns="0"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47D3A061-271E-124C-9F25-67DE43C4CFCC}" type="slidenum">
              <a:rPr lang="en-US" smtClean="0"/>
              <a:t>‹#›</a:t>
            </a:fld>
            <a:endParaRPr lang="en-US"/>
          </a:p>
        </p:txBody>
      </p:sp>
      <p:sp>
        <p:nvSpPr>
          <p:cNvPr id="396" name="Google Shape;396;p42"/>
          <p:cNvSpPr txBox="1">
            <a:spLocks noGrp="1"/>
          </p:cNvSpPr>
          <p:nvPr>
            <p:ph type="subTitle" idx="1"/>
          </p:nvPr>
        </p:nvSpPr>
        <p:spPr>
          <a:xfrm>
            <a:off x="685800" y="5978481"/>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1000"/>
            </a:lvl1pPr>
            <a:lvl2pPr lvl="1" rtl="0">
              <a:spcBef>
                <a:spcPts val="1000"/>
              </a:spcBef>
              <a:spcAft>
                <a:spcPts val="0"/>
              </a:spcAft>
              <a:buNone/>
              <a:defRPr sz="1000"/>
            </a:lvl2pPr>
            <a:lvl3pPr lvl="2" rtl="0">
              <a:spcBef>
                <a:spcPts val="1000"/>
              </a:spcBef>
              <a:spcAft>
                <a:spcPts val="0"/>
              </a:spcAft>
              <a:buNone/>
              <a:defRPr sz="1000"/>
            </a:lvl3pPr>
            <a:lvl4pPr lvl="3" rtl="0">
              <a:spcBef>
                <a:spcPts val="1000"/>
              </a:spcBef>
              <a:spcAft>
                <a:spcPts val="0"/>
              </a:spcAft>
              <a:buNone/>
              <a:defRPr sz="1000"/>
            </a:lvl4pPr>
            <a:lvl5pPr lvl="4" rtl="0">
              <a:spcBef>
                <a:spcPts val="1000"/>
              </a:spcBef>
              <a:spcAft>
                <a:spcPts val="0"/>
              </a:spcAft>
              <a:buNone/>
              <a:defRPr sz="1000"/>
            </a:lvl5pPr>
            <a:lvl6pPr lvl="5" rtl="0">
              <a:spcBef>
                <a:spcPts val="1000"/>
              </a:spcBef>
              <a:spcAft>
                <a:spcPts val="0"/>
              </a:spcAft>
              <a:buNone/>
              <a:defRPr sz="1000"/>
            </a:lvl6pPr>
            <a:lvl7pPr lvl="6" rtl="0">
              <a:spcBef>
                <a:spcPts val="1000"/>
              </a:spcBef>
              <a:spcAft>
                <a:spcPts val="0"/>
              </a:spcAft>
              <a:buNone/>
              <a:defRPr sz="1000"/>
            </a:lvl7pPr>
            <a:lvl8pPr lvl="7" rtl="0">
              <a:spcBef>
                <a:spcPts val="1000"/>
              </a:spcBef>
              <a:spcAft>
                <a:spcPts val="0"/>
              </a:spcAft>
              <a:buNone/>
              <a:defRPr sz="1000"/>
            </a:lvl8pPr>
            <a:lvl9pPr lvl="8" rtl="0">
              <a:spcBef>
                <a:spcPts val="1000"/>
              </a:spcBef>
              <a:spcAft>
                <a:spcPts val="0"/>
              </a:spcAft>
              <a:buNone/>
              <a:defRPr sz="1000"/>
            </a:lvl9pPr>
          </a:lstStyle>
          <a:p>
            <a:r>
              <a:rPr lang="en-US"/>
              <a:t>Click to edit Master subtitle style</a:t>
            </a:r>
            <a:endParaRPr/>
          </a:p>
        </p:txBody>
      </p:sp>
      <p:sp>
        <p:nvSpPr>
          <p:cNvPr id="397" name="Google Shape;397;p42"/>
          <p:cNvSpPr txBox="1">
            <a:spLocks noGrp="1"/>
          </p:cNvSpPr>
          <p:nvPr>
            <p:ph type="subTitle" idx="2"/>
          </p:nvPr>
        </p:nvSpPr>
        <p:spPr>
          <a:xfrm>
            <a:off x="8347701" y="6161373"/>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rtl="0">
              <a:spcBef>
                <a:spcPts val="1000"/>
              </a:spcBef>
              <a:spcAft>
                <a:spcPts val="0"/>
              </a:spcAft>
              <a:buNone/>
              <a:defRPr sz="1000"/>
            </a:lvl2pPr>
            <a:lvl3pPr lvl="2" rtl="0">
              <a:spcBef>
                <a:spcPts val="1000"/>
              </a:spcBef>
              <a:spcAft>
                <a:spcPts val="0"/>
              </a:spcAft>
              <a:buNone/>
              <a:defRPr sz="1000"/>
            </a:lvl3pPr>
            <a:lvl4pPr lvl="3" rtl="0">
              <a:spcBef>
                <a:spcPts val="1000"/>
              </a:spcBef>
              <a:spcAft>
                <a:spcPts val="0"/>
              </a:spcAft>
              <a:buNone/>
              <a:defRPr sz="1000"/>
            </a:lvl4pPr>
            <a:lvl5pPr lvl="4" rtl="0">
              <a:spcBef>
                <a:spcPts val="1000"/>
              </a:spcBef>
              <a:spcAft>
                <a:spcPts val="0"/>
              </a:spcAft>
              <a:buNone/>
              <a:defRPr sz="1000"/>
            </a:lvl5pPr>
            <a:lvl6pPr lvl="5" rtl="0">
              <a:spcBef>
                <a:spcPts val="1000"/>
              </a:spcBef>
              <a:spcAft>
                <a:spcPts val="0"/>
              </a:spcAft>
              <a:buNone/>
              <a:defRPr sz="1000"/>
            </a:lvl6pPr>
            <a:lvl7pPr lvl="6" rtl="0">
              <a:spcBef>
                <a:spcPts val="1000"/>
              </a:spcBef>
              <a:spcAft>
                <a:spcPts val="0"/>
              </a:spcAft>
              <a:buNone/>
              <a:defRPr sz="1000"/>
            </a:lvl7pPr>
            <a:lvl8pPr lvl="7" rtl="0">
              <a:spcBef>
                <a:spcPts val="1000"/>
              </a:spcBef>
              <a:spcAft>
                <a:spcPts val="0"/>
              </a:spcAft>
              <a:buNone/>
              <a:defRPr sz="1000"/>
            </a:lvl8pPr>
            <a:lvl9pPr lvl="8" rtl="0">
              <a:spcBef>
                <a:spcPts val="1000"/>
              </a:spcBef>
              <a:spcAft>
                <a:spcPts val="0"/>
              </a:spcAft>
              <a:buNone/>
              <a:defRPr sz="1000"/>
            </a:lvl9pPr>
          </a:lstStyle>
          <a:p>
            <a:r>
              <a:rPr lang="en-US"/>
              <a:t>Click to edit Master subtitle style</a:t>
            </a:r>
            <a:endParaRPr/>
          </a:p>
        </p:txBody>
      </p:sp>
    </p:spTree>
    <p:extLst>
      <p:ext uri="{BB962C8B-B14F-4D97-AF65-F5344CB8AC3E}">
        <p14:creationId xmlns:p14="http://schemas.microsoft.com/office/powerpoint/2010/main" val="354986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2"/>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17" name="Google Shape;17;p2"/>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814251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8"/>
        <p:cNvGrpSpPr/>
        <p:nvPr/>
      </p:nvGrpSpPr>
      <p:grpSpPr>
        <a:xfrm>
          <a:off x="0" y="0"/>
          <a:ext cx="0" cy="0"/>
          <a:chOff x="0" y="0"/>
          <a:chExt cx="0" cy="0"/>
        </a:xfrm>
      </p:grpSpPr>
      <p:sp>
        <p:nvSpPr>
          <p:cNvPr id="19" name="Google Shape;19;p3"/>
          <p:cNvSpPr/>
          <p:nvPr/>
        </p:nvSpPr>
        <p:spPr>
          <a:xfrm>
            <a:off x="2816" y="0"/>
            <a:ext cx="1218636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 name="Google Shape;20;p3"/>
          <p:cNvSpPr txBox="1">
            <a:spLocks noGrp="1"/>
          </p:cNvSpPr>
          <p:nvPr>
            <p:ph type="ctrTitle"/>
          </p:nvPr>
        </p:nvSpPr>
        <p:spPr>
          <a:xfrm>
            <a:off x="457200" y="2856395"/>
            <a:ext cx="9593943" cy="1912742"/>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accent1"/>
              </a:buClr>
              <a:buSzPts val="6600"/>
              <a:buFont typeface="Proxima Nova Extrabold"/>
              <a:buNone/>
              <a:defRPr sz="6600" b="0">
                <a:solidFill>
                  <a:schemeClr val="accen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sp>
        <p:nvSpPr>
          <p:cNvPr id="21" name="Google Shape;21;p3"/>
          <p:cNvSpPr txBox="1">
            <a:spLocks noGrp="1"/>
          </p:cNvSpPr>
          <p:nvPr>
            <p:ph type="subTitle" idx="1"/>
          </p:nvPr>
        </p:nvSpPr>
        <p:spPr>
          <a:xfrm>
            <a:off x="457200" y="4997573"/>
            <a:ext cx="9593943" cy="31242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None/>
              <a:defRPr sz="1800" b="1" cap="none">
                <a:solidFill>
                  <a:schemeClr val="lt1"/>
                </a:solidFill>
              </a:defRPr>
            </a:lvl1pPr>
            <a:lvl2pPr lvl="1" algn="ctr">
              <a:lnSpc>
                <a:spcPct val="100000"/>
              </a:lnSpc>
              <a:spcBef>
                <a:spcPts val="0"/>
              </a:spcBef>
              <a:spcAft>
                <a:spcPts val="0"/>
              </a:spcAft>
              <a:buClr>
                <a:schemeClr val="dk1"/>
              </a:buClr>
              <a:buSzPts val="2000"/>
              <a:buNone/>
              <a:defRPr sz="2000"/>
            </a:lvl2pPr>
            <a:lvl3pPr lvl="2" algn="ctr">
              <a:lnSpc>
                <a:spcPct val="100000"/>
              </a:lnSpc>
              <a:spcBef>
                <a:spcPts val="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100000"/>
              </a:lnSpc>
              <a:spcBef>
                <a:spcPts val="0"/>
              </a:spcBef>
              <a:spcAft>
                <a:spcPts val="0"/>
              </a:spcAft>
              <a:buClr>
                <a:schemeClr val="dk1"/>
              </a:buClr>
              <a:buSzPts val="1600"/>
              <a:buNone/>
              <a:defRPr sz="1600"/>
            </a:lvl6pPr>
            <a:lvl7pPr lvl="6" algn="ctr">
              <a:lnSpc>
                <a:spcPct val="100000"/>
              </a:lnSpc>
              <a:spcBef>
                <a:spcPts val="0"/>
              </a:spcBef>
              <a:spcAft>
                <a:spcPts val="0"/>
              </a:spcAft>
              <a:buClr>
                <a:schemeClr val="dk1"/>
              </a:buClr>
              <a:buSzPts val="1600"/>
              <a:buNone/>
              <a:defRPr sz="1600"/>
            </a:lvl7pPr>
            <a:lvl8pPr lvl="7" algn="ctr">
              <a:lnSpc>
                <a:spcPct val="100000"/>
              </a:lnSpc>
              <a:spcBef>
                <a:spcPts val="0"/>
              </a:spcBef>
              <a:spcAft>
                <a:spcPts val="0"/>
              </a:spcAft>
              <a:buClr>
                <a:schemeClr val="dk1"/>
              </a:buClr>
              <a:buSzPts val="1600"/>
              <a:buNone/>
              <a:defRPr sz="1600"/>
            </a:lvl8pPr>
            <a:lvl9pPr lvl="8" algn="ctr">
              <a:lnSpc>
                <a:spcPct val="100000"/>
              </a:lnSpc>
              <a:spcBef>
                <a:spcPts val="0"/>
              </a:spcBef>
              <a:spcAft>
                <a:spcPts val="0"/>
              </a:spcAft>
              <a:buClr>
                <a:schemeClr val="dk1"/>
              </a:buClr>
              <a:buSzPts val="1600"/>
              <a:buNone/>
              <a:defRPr sz="1600"/>
            </a:lvl9pPr>
          </a:lstStyle>
          <a:p>
            <a:endParaRPr/>
          </a:p>
        </p:txBody>
      </p:sp>
      <p:pic>
        <p:nvPicPr>
          <p:cNvPr id="22" name="Google Shape;22;p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1" y="2117768"/>
            <a:ext cx="1600198" cy="335706"/>
          </a:xfrm>
          <a:prstGeom prst="rect">
            <a:avLst/>
          </a:prstGeom>
          <a:noFill/>
          <a:ln>
            <a:noFill/>
          </a:ln>
        </p:spPr>
      </p:pic>
      <p:pic>
        <p:nvPicPr>
          <p:cNvPr id="23" name="Google Shape;23;p3"/>
          <p:cNvPicPr preferRelativeResize="0"/>
          <p:nvPr/>
        </p:nvPicPr>
        <p:blipFill rotWithShape="1">
          <a:blip r:embed="rId3" cstate="print">
            <a:alphaModFix/>
            <a:extLst>
              <a:ext uri="{28A0092B-C50C-407E-A947-70E740481C1C}">
                <a14:useLocalDpi xmlns:a14="http://schemas.microsoft.com/office/drawing/2010/main"/>
              </a:ext>
            </a:extLst>
          </a:blip>
          <a:srcRect r="36438"/>
          <a:stretch/>
        </p:blipFill>
        <p:spPr>
          <a:xfrm>
            <a:off x="10253245" y="457201"/>
            <a:ext cx="1938755" cy="5943600"/>
          </a:xfrm>
          <a:prstGeom prst="rect">
            <a:avLst/>
          </a:prstGeom>
          <a:noFill/>
          <a:ln>
            <a:noFill/>
          </a:ln>
        </p:spPr>
      </p:pic>
      <p:sp>
        <p:nvSpPr>
          <p:cNvPr id="24" name="Google Shape;24;p3"/>
          <p:cNvSpPr txBox="1">
            <a:spLocks noGrp="1"/>
          </p:cNvSpPr>
          <p:nvPr>
            <p:ph type="subTitle" idx="2"/>
          </p:nvPr>
        </p:nvSpPr>
        <p:spPr>
          <a:xfrm>
            <a:off x="457200" y="5403816"/>
            <a:ext cx="9594000" cy="399900"/>
          </a:xfrm>
          <a:prstGeom prst="rect">
            <a:avLst/>
          </a:prstGeom>
        </p:spPr>
        <p:txBody>
          <a:bodyPr spcFirstLastPara="1" wrap="square" lIns="0" tIns="0" rIns="0" bIns="0" anchor="t" anchorCtr="0">
            <a:noAutofit/>
          </a:bodyPr>
          <a:lstStyle>
            <a:lvl1pPr lvl="0">
              <a:spcBef>
                <a:spcPts val="0"/>
              </a:spcBef>
              <a:spcAft>
                <a:spcPts val="0"/>
              </a:spcAft>
              <a:buNone/>
              <a:defRPr sz="1400">
                <a:solidFill>
                  <a:schemeClr val="lt1"/>
                </a:solidFill>
              </a:defRPr>
            </a:lvl1pPr>
            <a:lvl2pPr lvl="1">
              <a:spcBef>
                <a:spcPts val="0"/>
              </a:spcBef>
              <a:spcAft>
                <a:spcPts val="0"/>
              </a:spcAft>
              <a:buNone/>
              <a:defRPr sz="1400">
                <a:solidFill>
                  <a:schemeClr val="lt1"/>
                </a:solidFill>
              </a:defRPr>
            </a:lvl2pPr>
            <a:lvl3pPr lvl="2">
              <a:spcBef>
                <a:spcPts val="0"/>
              </a:spcBef>
              <a:spcAft>
                <a:spcPts val="0"/>
              </a:spcAft>
              <a:buNone/>
              <a:defRPr sz="1400">
                <a:solidFill>
                  <a:schemeClr val="lt1"/>
                </a:solidFill>
              </a:defRPr>
            </a:lvl3pPr>
            <a:lvl4pPr lvl="3">
              <a:spcBef>
                <a:spcPts val="0"/>
              </a:spcBef>
              <a:spcAft>
                <a:spcPts val="0"/>
              </a:spcAft>
              <a:buNone/>
              <a:defRPr sz="1400">
                <a:solidFill>
                  <a:schemeClr val="lt1"/>
                </a:solidFill>
              </a:defRPr>
            </a:lvl4pPr>
            <a:lvl5pPr lvl="4">
              <a:spcBef>
                <a:spcPts val="0"/>
              </a:spcBef>
              <a:spcAft>
                <a:spcPts val="0"/>
              </a:spcAft>
              <a:buNone/>
              <a:defRPr sz="1400">
                <a:solidFill>
                  <a:schemeClr val="lt1"/>
                </a:solidFill>
              </a:defRPr>
            </a:lvl5pPr>
            <a:lvl6pPr lvl="5">
              <a:spcBef>
                <a:spcPts val="0"/>
              </a:spcBef>
              <a:spcAft>
                <a:spcPts val="0"/>
              </a:spcAft>
              <a:buNone/>
              <a:defRPr sz="1400">
                <a:solidFill>
                  <a:schemeClr val="lt1"/>
                </a:solidFill>
              </a:defRPr>
            </a:lvl6pPr>
            <a:lvl7pPr lvl="6">
              <a:spcBef>
                <a:spcPts val="0"/>
              </a:spcBef>
              <a:spcAft>
                <a:spcPts val="0"/>
              </a:spcAft>
              <a:buNone/>
              <a:defRPr sz="1400">
                <a:solidFill>
                  <a:schemeClr val="lt1"/>
                </a:solidFill>
              </a:defRPr>
            </a:lvl7pPr>
            <a:lvl8pPr lvl="7">
              <a:spcBef>
                <a:spcPts val="0"/>
              </a:spcBef>
              <a:spcAft>
                <a:spcPts val="0"/>
              </a:spcAft>
              <a:buNone/>
              <a:defRPr sz="1400">
                <a:solidFill>
                  <a:schemeClr val="lt1"/>
                </a:solidFill>
              </a:defRPr>
            </a:lvl8pPr>
            <a:lvl9pPr lvl="8">
              <a:spcBef>
                <a:spcPts val="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4281068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spTree>
      <p:nvGrpSpPr>
        <p:cNvPr id="1" name="Shape 25"/>
        <p:cNvGrpSpPr/>
        <p:nvPr/>
      </p:nvGrpSpPr>
      <p:grpSpPr>
        <a:xfrm>
          <a:off x="0" y="0"/>
          <a:ext cx="0" cy="0"/>
          <a:chOff x="0" y="0"/>
          <a:chExt cx="0" cy="0"/>
        </a:xfrm>
      </p:grpSpPr>
      <p:sp>
        <p:nvSpPr>
          <p:cNvPr id="26" name="Google Shape;26;p4"/>
          <p:cNvSpPr/>
          <p:nvPr/>
        </p:nvSpPr>
        <p:spPr>
          <a:xfrm>
            <a:off x="2816" y="0"/>
            <a:ext cx="1218636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 name="Google Shape;27;p4"/>
          <p:cNvSpPr txBox="1">
            <a:spLocks noGrp="1"/>
          </p:cNvSpPr>
          <p:nvPr>
            <p:ph type="ctrTitle"/>
          </p:nvPr>
        </p:nvSpPr>
        <p:spPr>
          <a:xfrm>
            <a:off x="457200" y="2856395"/>
            <a:ext cx="11268326" cy="1912742"/>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accent1"/>
              </a:buClr>
              <a:buSzPts val="6600"/>
              <a:buFont typeface="Proxima Nova Extrabold"/>
              <a:buNone/>
              <a:defRPr sz="6600" b="0">
                <a:solidFill>
                  <a:schemeClr val="accen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sp>
        <p:nvSpPr>
          <p:cNvPr id="28" name="Google Shape;28;p4"/>
          <p:cNvSpPr txBox="1">
            <a:spLocks noGrp="1"/>
          </p:cNvSpPr>
          <p:nvPr>
            <p:ph type="subTitle" idx="1"/>
          </p:nvPr>
        </p:nvSpPr>
        <p:spPr>
          <a:xfrm>
            <a:off x="457200" y="4997573"/>
            <a:ext cx="11268326" cy="31242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None/>
              <a:defRPr sz="1800" b="1" cap="none">
                <a:solidFill>
                  <a:schemeClr val="lt1"/>
                </a:solidFill>
              </a:defRPr>
            </a:lvl1pPr>
            <a:lvl2pPr lvl="1" algn="ctr">
              <a:lnSpc>
                <a:spcPct val="100000"/>
              </a:lnSpc>
              <a:spcBef>
                <a:spcPts val="0"/>
              </a:spcBef>
              <a:spcAft>
                <a:spcPts val="0"/>
              </a:spcAft>
              <a:buClr>
                <a:schemeClr val="dk1"/>
              </a:buClr>
              <a:buSzPts val="2000"/>
              <a:buNone/>
              <a:defRPr sz="2000"/>
            </a:lvl2pPr>
            <a:lvl3pPr lvl="2" algn="ctr">
              <a:lnSpc>
                <a:spcPct val="100000"/>
              </a:lnSpc>
              <a:spcBef>
                <a:spcPts val="0"/>
              </a:spcBef>
              <a:spcAft>
                <a:spcPts val="0"/>
              </a:spcAft>
              <a:buClr>
                <a:schemeClr val="dk1"/>
              </a:buClr>
              <a:buSzPts val="1800"/>
              <a:buNone/>
              <a:defRPr sz="1800"/>
            </a:lvl3pPr>
            <a:lvl4pPr lvl="3" algn="ctr">
              <a:lnSpc>
                <a:spcPct val="100000"/>
              </a:lnSpc>
              <a:spcBef>
                <a:spcPts val="0"/>
              </a:spcBef>
              <a:spcAft>
                <a:spcPts val="0"/>
              </a:spcAft>
              <a:buClr>
                <a:schemeClr val="dk1"/>
              </a:buClr>
              <a:buSzPts val="1600"/>
              <a:buNone/>
              <a:defRPr sz="1600"/>
            </a:lvl4pPr>
            <a:lvl5pPr lvl="4" algn="ctr">
              <a:lnSpc>
                <a:spcPct val="100000"/>
              </a:lnSpc>
              <a:spcBef>
                <a:spcPts val="0"/>
              </a:spcBef>
              <a:spcAft>
                <a:spcPts val="0"/>
              </a:spcAft>
              <a:buClr>
                <a:schemeClr val="dk1"/>
              </a:buClr>
              <a:buSzPts val="1600"/>
              <a:buNone/>
              <a:defRPr sz="1600"/>
            </a:lvl5pPr>
            <a:lvl6pPr lvl="5" algn="ctr">
              <a:lnSpc>
                <a:spcPct val="100000"/>
              </a:lnSpc>
              <a:spcBef>
                <a:spcPts val="0"/>
              </a:spcBef>
              <a:spcAft>
                <a:spcPts val="0"/>
              </a:spcAft>
              <a:buClr>
                <a:schemeClr val="dk1"/>
              </a:buClr>
              <a:buSzPts val="1600"/>
              <a:buNone/>
              <a:defRPr sz="1600"/>
            </a:lvl6pPr>
            <a:lvl7pPr lvl="6" algn="ctr">
              <a:lnSpc>
                <a:spcPct val="100000"/>
              </a:lnSpc>
              <a:spcBef>
                <a:spcPts val="0"/>
              </a:spcBef>
              <a:spcAft>
                <a:spcPts val="0"/>
              </a:spcAft>
              <a:buClr>
                <a:schemeClr val="dk1"/>
              </a:buClr>
              <a:buSzPts val="1600"/>
              <a:buNone/>
              <a:defRPr sz="1600"/>
            </a:lvl7pPr>
            <a:lvl8pPr lvl="7" algn="ctr">
              <a:lnSpc>
                <a:spcPct val="100000"/>
              </a:lnSpc>
              <a:spcBef>
                <a:spcPts val="0"/>
              </a:spcBef>
              <a:spcAft>
                <a:spcPts val="0"/>
              </a:spcAft>
              <a:buClr>
                <a:schemeClr val="dk1"/>
              </a:buClr>
              <a:buSzPts val="1600"/>
              <a:buNone/>
              <a:defRPr sz="1600"/>
            </a:lvl8pPr>
            <a:lvl9pPr lvl="8" algn="ctr">
              <a:lnSpc>
                <a:spcPct val="100000"/>
              </a:lnSpc>
              <a:spcBef>
                <a:spcPts val="0"/>
              </a:spcBef>
              <a:spcAft>
                <a:spcPts val="0"/>
              </a:spcAft>
              <a:buClr>
                <a:schemeClr val="dk1"/>
              </a:buClr>
              <a:buSzPts val="1600"/>
              <a:buNone/>
              <a:defRPr sz="1600"/>
            </a:lvl9pPr>
          </a:lstStyle>
          <a:p>
            <a:endParaRPr/>
          </a:p>
        </p:txBody>
      </p:sp>
      <p:pic>
        <p:nvPicPr>
          <p:cNvPr id="29" name="Google Shape;29;p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1" y="2117768"/>
            <a:ext cx="1600198" cy="335706"/>
          </a:xfrm>
          <a:prstGeom prst="rect">
            <a:avLst/>
          </a:prstGeom>
          <a:noFill/>
          <a:ln>
            <a:noFill/>
          </a:ln>
        </p:spPr>
      </p:pic>
      <p:pic>
        <p:nvPicPr>
          <p:cNvPr id="30" name="Google Shape;30;p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92270" y="-1"/>
            <a:ext cx="8193921" cy="2286001"/>
          </a:xfrm>
          <a:prstGeom prst="rect">
            <a:avLst/>
          </a:prstGeom>
          <a:noFill/>
          <a:ln>
            <a:noFill/>
          </a:ln>
        </p:spPr>
      </p:pic>
      <p:sp>
        <p:nvSpPr>
          <p:cNvPr id="31" name="Google Shape;31;p4"/>
          <p:cNvSpPr txBox="1">
            <a:spLocks noGrp="1"/>
          </p:cNvSpPr>
          <p:nvPr>
            <p:ph type="subTitle" idx="2"/>
          </p:nvPr>
        </p:nvSpPr>
        <p:spPr>
          <a:xfrm>
            <a:off x="457200" y="5403816"/>
            <a:ext cx="9594000" cy="399900"/>
          </a:xfrm>
          <a:prstGeom prst="rect">
            <a:avLst/>
          </a:prstGeom>
        </p:spPr>
        <p:txBody>
          <a:bodyPr spcFirstLastPara="1" wrap="square" lIns="0" tIns="0" rIns="0" bIns="0"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sz="1400">
                <a:solidFill>
                  <a:schemeClr val="lt1"/>
                </a:solidFill>
              </a:defRPr>
            </a:lvl2pPr>
            <a:lvl3pPr lvl="2" rtl="0">
              <a:spcBef>
                <a:spcPts val="0"/>
              </a:spcBef>
              <a:spcAft>
                <a:spcPts val="0"/>
              </a:spcAft>
              <a:buNone/>
              <a:defRPr sz="1400">
                <a:solidFill>
                  <a:schemeClr val="lt1"/>
                </a:solidFill>
              </a:defRPr>
            </a:lvl3pPr>
            <a:lvl4pPr lvl="3" rtl="0">
              <a:spcBef>
                <a:spcPts val="0"/>
              </a:spcBef>
              <a:spcAft>
                <a:spcPts val="0"/>
              </a:spcAft>
              <a:buNone/>
              <a:defRPr sz="1400">
                <a:solidFill>
                  <a:schemeClr val="lt1"/>
                </a:solidFill>
              </a:defRPr>
            </a:lvl4pPr>
            <a:lvl5pPr lvl="4" rtl="0">
              <a:spcBef>
                <a:spcPts val="0"/>
              </a:spcBef>
              <a:spcAft>
                <a:spcPts val="0"/>
              </a:spcAft>
              <a:buNone/>
              <a:defRPr sz="1400">
                <a:solidFill>
                  <a:schemeClr val="lt1"/>
                </a:solidFill>
              </a:defRPr>
            </a:lvl5pPr>
            <a:lvl6pPr lvl="5" rtl="0">
              <a:spcBef>
                <a:spcPts val="0"/>
              </a:spcBef>
              <a:spcAft>
                <a:spcPts val="0"/>
              </a:spcAft>
              <a:buNone/>
              <a:defRPr sz="1400">
                <a:solidFill>
                  <a:schemeClr val="lt1"/>
                </a:solidFill>
              </a:defRPr>
            </a:lvl6pPr>
            <a:lvl7pPr lvl="6" rtl="0">
              <a:spcBef>
                <a:spcPts val="0"/>
              </a:spcBef>
              <a:spcAft>
                <a:spcPts val="0"/>
              </a:spcAft>
              <a:buNone/>
              <a:defRPr sz="1400">
                <a:solidFill>
                  <a:schemeClr val="lt1"/>
                </a:solidFill>
              </a:defRPr>
            </a:lvl7pPr>
            <a:lvl8pPr lvl="7" rtl="0">
              <a:spcBef>
                <a:spcPts val="0"/>
              </a:spcBef>
              <a:spcAft>
                <a:spcPts val="0"/>
              </a:spcAft>
              <a:buNone/>
              <a:defRPr sz="1400">
                <a:solidFill>
                  <a:schemeClr val="lt1"/>
                </a:solidFill>
              </a:defRPr>
            </a:lvl8pPr>
            <a:lvl9pPr lvl="8" rtl="0">
              <a:spcBef>
                <a:spcPts val="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267937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3">
  <p:cSld name="Title Slide 3">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457200" y="2856395"/>
            <a:ext cx="11277600" cy="1912742"/>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accent1"/>
              </a:buClr>
              <a:buSzPts val="6600"/>
              <a:buFont typeface="Proxima Nova Extrabold"/>
              <a:buNone/>
              <a:defRPr sz="6600" b="0">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sp>
        <p:nvSpPr>
          <p:cNvPr id="34" name="Google Shape;34;p5"/>
          <p:cNvSpPr txBox="1">
            <a:spLocks noGrp="1"/>
          </p:cNvSpPr>
          <p:nvPr>
            <p:ph type="subTitle" idx="1"/>
          </p:nvPr>
        </p:nvSpPr>
        <p:spPr>
          <a:xfrm>
            <a:off x="457200" y="4997573"/>
            <a:ext cx="11277600" cy="31242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1800"/>
              <a:buNone/>
              <a:defRPr sz="1800" b="1" cap="none">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5" name="Google Shape;35;p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0" y="2117645"/>
            <a:ext cx="1600200" cy="335953"/>
          </a:xfrm>
          <a:prstGeom prst="rect">
            <a:avLst/>
          </a:prstGeom>
          <a:noFill/>
          <a:ln>
            <a:noFill/>
          </a:ln>
        </p:spPr>
      </p:pic>
      <p:cxnSp>
        <p:nvCxnSpPr>
          <p:cNvPr id="36" name="Google Shape;36;p5"/>
          <p:cNvCxnSpPr/>
          <p:nvPr/>
        </p:nvCxnSpPr>
        <p:spPr>
          <a:xfrm>
            <a:off x="457200" y="2297766"/>
            <a:ext cx="11734800" cy="0"/>
          </a:xfrm>
          <a:prstGeom prst="straightConnector1">
            <a:avLst/>
          </a:prstGeom>
          <a:noFill/>
          <a:ln w="19050" cap="flat" cmpd="sng">
            <a:solidFill>
              <a:schemeClr val="dk2"/>
            </a:solidFill>
            <a:prstDash val="solid"/>
            <a:miter lim="800000"/>
            <a:headEnd type="none" w="sm" len="sm"/>
            <a:tailEnd type="none" w="sm" len="sm"/>
          </a:ln>
        </p:spPr>
      </p:cxnSp>
      <p:pic>
        <p:nvPicPr>
          <p:cNvPr id="37" name="Google Shape;37;p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9062" y="1774974"/>
            <a:ext cx="1596475" cy="334924"/>
          </a:xfrm>
          <a:prstGeom prst="rect">
            <a:avLst/>
          </a:prstGeom>
          <a:noFill/>
          <a:ln>
            <a:noFill/>
          </a:ln>
        </p:spPr>
      </p:pic>
      <p:sp>
        <p:nvSpPr>
          <p:cNvPr id="38" name="Google Shape;38;p5"/>
          <p:cNvSpPr txBox="1">
            <a:spLocks noGrp="1"/>
          </p:cNvSpPr>
          <p:nvPr>
            <p:ph type="subTitle" idx="2"/>
          </p:nvPr>
        </p:nvSpPr>
        <p:spPr>
          <a:xfrm>
            <a:off x="457200" y="5403816"/>
            <a:ext cx="9594000" cy="399900"/>
          </a:xfrm>
          <a:prstGeom prst="rect">
            <a:avLst/>
          </a:prstGeom>
        </p:spPr>
        <p:txBody>
          <a:bodyPr spcFirstLastPara="1" wrap="square" lIns="0" tIns="0" rIns="0" bIns="0"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sz="1400">
                <a:solidFill>
                  <a:schemeClr val="dk2"/>
                </a:solidFill>
              </a:defRPr>
            </a:lvl2pPr>
            <a:lvl3pPr lvl="2" rtl="0">
              <a:spcBef>
                <a:spcPts val="0"/>
              </a:spcBef>
              <a:spcAft>
                <a:spcPts val="0"/>
              </a:spcAft>
              <a:buNone/>
              <a:defRPr sz="1400">
                <a:solidFill>
                  <a:schemeClr val="dk2"/>
                </a:solidFill>
              </a:defRPr>
            </a:lvl3pPr>
            <a:lvl4pPr lvl="3" rtl="0">
              <a:spcBef>
                <a:spcPts val="0"/>
              </a:spcBef>
              <a:spcAft>
                <a:spcPts val="0"/>
              </a:spcAft>
              <a:buNone/>
              <a:defRPr sz="1400">
                <a:solidFill>
                  <a:schemeClr val="dk2"/>
                </a:solidFill>
              </a:defRPr>
            </a:lvl4pPr>
            <a:lvl5pPr lvl="4" rtl="0">
              <a:spcBef>
                <a:spcPts val="0"/>
              </a:spcBef>
              <a:spcAft>
                <a:spcPts val="0"/>
              </a:spcAft>
              <a:buNone/>
              <a:defRPr sz="1400">
                <a:solidFill>
                  <a:schemeClr val="dk2"/>
                </a:solidFill>
              </a:defRPr>
            </a:lvl5pPr>
            <a:lvl6pPr lvl="5" rtl="0">
              <a:spcBef>
                <a:spcPts val="0"/>
              </a:spcBef>
              <a:spcAft>
                <a:spcPts val="0"/>
              </a:spcAft>
              <a:buNone/>
              <a:defRPr sz="1400">
                <a:solidFill>
                  <a:schemeClr val="dk2"/>
                </a:solidFill>
              </a:defRPr>
            </a:lvl6pPr>
            <a:lvl7pPr lvl="6" rtl="0">
              <a:spcBef>
                <a:spcPts val="0"/>
              </a:spcBef>
              <a:spcAft>
                <a:spcPts val="0"/>
              </a:spcAft>
              <a:buNone/>
              <a:defRPr sz="1400">
                <a:solidFill>
                  <a:schemeClr val="dk2"/>
                </a:solidFill>
              </a:defRPr>
            </a:lvl7pPr>
            <a:lvl8pPr lvl="7" rtl="0">
              <a:spcBef>
                <a:spcPts val="0"/>
              </a:spcBef>
              <a:spcAft>
                <a:spcPts val="0"/>
              </a:spcAft>
              <a:buNone/>
              <a:defRPr sz="1400">
                <a:solidFill>
                  <a:schemeClr val="dk2"/>
                </a:solidFill>
              </a:defRPr>
            </a:lvl8pPr>
            <a:lvl9pPr lvl="8" rtl="0">
              <a:spcBef>
                <a:spcPts val="0"/>
              </a:spcBef>
              <a:spcAft>
                <a:spcPts val="0"/>
              </a:spcAft>
              <a:buNone/>
              <a:defRPr sz="1400">
                <a:solidFill>
                  <a:schemeClr val="dk2"/>
                </a:solidFill>
              </a:defRPr>
            </a:lvl9pPr>
          </a:lstStyle>
          <a:p>
            <a:endParaRPr/>
          </a:p>
        </p:txBody>
      </p:sp>
    </p:spTree>
    <p:extLst>
      <p:ext uri="{BB962C8B-B14F-4D97-AF65-F5344CB8AC3E}">
        <p14:creationId xmlns:p14="http://schemas.microsoft.com/office/powerpoint/2010/main" val="1322389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39"/>
        <p:cNvGrpSpPr/>
        <p:nvPr/>
      </p:nvGrpSpPr>
      <p:grpSpPr>
        <a:xfrm>
          <a:off x="0" y="0"/>
          <a:ext cx="0" cy="0"/>
          <a:chOff x="0" y="0"/>
          <a:chExt cx="0" cy="0"/>
        </a:xfrm>
      </p:grpSpPr>
      <p:sp>
        <p:nvSpPr>
          <p:cNvPr id="40" name="Google Shape;40;p6"/>
          <p:cNvSpPr/>
          <p:nvPr/>
        </p:nvSpPr>
        <p:spPr>
          <a:xfrm>
            <a:off x="2816" y="0"/>
            <a:ext cx="12186368"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1" name="Google Shape;41;p6"/>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6600"/>
              <a:buFont typeface="Proxima Nova Extrabold"/>
              <a:buNone/>
              <a:defRPr sz="6600" b="0">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pic>
        <p:nvPicPr>
          <p:cNvPr id="42" name="Google Shape;42;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190873" y="1774583"/>
            <a:ext cx="1600198" cy="335706"/>
          </a:xfrm>
          <a:prstGeom prst="rect">
            <a:avLst/>
          </a:prstGeom>
          <a:noFill/>
          <a:ln>
            <a:noFill/>
          </a:ln>
        </p:spPr>
      </p:pic>
      <p:cxnSp>
        <p:nvCxnSpPr>
          <p:cNvPr id="43" name="Google Shape;43;p6"/>
          <p:cNvCxnSpPr/>
          <p:nvPr/>
        </p:nvCxnSpPr>
        <p:spPr>
          <a:xfrm>
            <a:off x="0" y="2295832"/>
            <a:ext cx="11734800" cy="0"/>
          </a:xfrm>
          <a:prstGeom prst="straightConnector1">
            <a:avLst/>
          </a:prstGeom>
          <a:noFill/>
          <a:ln w="19050" cap="flat" cmpd="sng">
            <a:solidFill>
              <a:schemeClr val="lt1"/>
            </a:solidFill>
            <a:prstDash val="solid"/>
            <a:miter lim="800000"/>
            <a:headEnd type="none" w="sm" len="sm"/>
            <a:tailEnd type="none" w="sm" len="sm"/>
          </a:ln>
        </p:spPr>
      </p:cxnSp>
      <p:sp>
        <p:nvSpPr>
          <p:cNvPr id="44" name="Google Shape;44;p6"/>
          <p:cNvSpPr txBox="1">
            <a:spLocks noGrp="1"/>
          </p:cNvSpPr>
          <p:nvPr>
            <p:ph type="subTitle" idx="1"/>
          </p:nvPr>
        </p:nvSpPr>
        <p:spPr>
          <a:xfrm>
            <a:off x="457200" y="1182413"/>
            <a:ext cx="4419600" cy="1006200"/>
          </a:xfrm>
          <a:prstGeom prst="rect">
            <a:avLst/>
          </a:prstGeom>
        </p:spPr>
        <p:txBody>
          <a:bodyPr spcFirstLastPara="1" wrap="square" lIns="0" tIns="0" rIns="0" bIns="0" anchor="b" anchorCtr="0">
            <a:noAutofit/>
          </a:bodyPr>
          <a:lstStyle>
            <a:lvl1pPr lvl="0">
              <a:spcBef>
                <a:spcPts val="1000"/>
              </a:spcBef>
              <a:spcAft>
                <a:spcPts val="0"/>
              </a:spcAft>
              <a:buNone/>
              <a:defRPr sz="5400" b="1">
                <a:solidFill>
                  <a:schemeClr val="accent3"/>
                </a:solidFill>
              </a:defRPr>
            </a:lvl1pPr>
            <a:lvl2pPr lvl="1">
              <a:spcBef>
                <a:spcPts val="1000"/>
              </a:spcBef>
              <a:spcAft>
                <a:spcPts val="0"/>
              </a:spcAft>
              <a:buNone/>
              <a:defRPr sz="5400">
                <a:solidFill>
                  <a:schemeClr val="accent3"/>
                </a:solidFill>
              </a:defRPr>
            </a:lvl2pPr>
            <a:lvl3pPr lvl="2">
              <a:spcBef>
                <a:spcPts val="1000"/>
              </a:spcBef>
              <a:spcAft>
                <a:spcPts val="0"/>
              </a:spcAft>
              <a:buNone/>
              <a:defRPr sz="5400">
                <a:solidFill>
                  <a:schemeClr val="accent3"/>
                </a:solidFill>
              </a:defRPr>
            </a:lvl3pPr>
            <a:lvl4pPr lvl="3">
              <a:spcBef>
                <a:spcPts val="1000"/>
              </a:spcBef>
              <a:spcAft>
                <a:spcPts val="0"/>
              </a:spcAft>
              <a:buNone/>
              <a:defRPr sz="5400">
                <a:solidFill>
                  <a:schemeClr val="accent3"/>
                </a:solidFill>
              </a:defRPr>
            </a:lvl4pPr>
            <a:lvl5pPr lvl="4">
              <a:spcBef>
                <a:spcPts val="1000"/>
              </a:spcBef>
              <a:spcAft>
                <a:spcPts val="0"/>
              </a:spcAft>
              <a:buNone/>
              <a:defRPr sz="5400">
                <a:solidFill>
                  <a:schemeClr val="accent3"/>
                </a:solidFill>
              </a:defRPr>
            </a:lvl5pPr>
            <a:lvl6pPr lvl="5">
              <a:spcBef>
                <a:spcPts val="1000"/>
              </a:spcBef>
              <a:spcAft>
                <a:spcPts val="0"/>
              </a:spcAft>
              <a:buNone/>
              <a:defRPr sz="5400">
                <a:solidFill>
                  <a:schemeClr val="accent3"/>
                </a:solidFill>
              </a:defRPr>
            </a:lvl6pPr>
            <a:lvl7pPr lvl="6">
              <a:spcBef>
                <a:spcPts val="1000"/>
              </a:spcBef>
              <a:spcAft>
                <a:spcPts val="0"/>
              </a:spcAft>
              <a:buNone/>
              <a:defRPr sz="5400">
                <a:solidFill>
                  <a:schemeClr val="accent3"/>
                </a:solidFill>
              </a:defRPr>
            </a:lvl7pPr>
            <a:lvl8pPr lvl="7">
              <a:spcBef>
                <a:spcPts val="1000"/>
              </a:spcBef>
              <a:spcAft>
                <a:spcPts val="0"/>
              </a:spcAft>
              <a:buNone/>
              <a:defRPr sz="5400">
                <a:solidFill>
                  <a:schemeClr val="accent3"/>
                </a:solidFill>
              </a:defRPr>
            </a:lvl8pPr>
            <a:lvl9pPr lvl="8">
              <a:spcBef>
                <a:spcPts val="1000"/>
              </a:spcBef>
              <a:spcAft>
                <a:spcPts val="0"/>
              </a:spcAft>
              <a:buNone/>
              <a:defRPr sz="5400">
                <a:solidFill>
                  <a:schemeClr val="accent3"/>
                </a:solidFill>
              </a:defRPr>
            </a:lvl9pPr>
          </a:lstStyle>
          <a:p>
            <a:endParaRPr/>
          </a:p>
        </p:txBody>
      </p:sp>
      <p:sp>
        <p:nvSpPr>
          <p:cNvPr id="45" name="Google Shape;45;p6"/>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lvl1pPr lvl="0">
              <a:spcBef>
                <a:spcPts val="1000"/>
              </a:spcBef>
              <a:spcAft>
                <a:spcPts val="0"/>
              </a:spcAft>
              <a:buNone/>
              <a:defRPr sz="1400">
                <a:solidFill>
                  <a:schemeClr val="lt1"/>
                </a:solidFill>
              </a:defRPr>
            </a:lvl1pPr>
            <a:lvl2pPr lvl="1">
              <a:spcBef>
                <a:spcPts val="1000"/>
              </a:spcBef>
              <a:spcAft>
                <a:spcPts val="0"/>
              </a:spcAft>
              <a:buNone/>
              <a:defRPr sz="1400">
                <a:solidFill>
                  <a:schemeClr val="lt1"/>
                </a:solidFill>
              </a:defRPr>
            </a:lvl2pPr>
            <a:lvl3pPr lvl="2">
              <a:spcBef>
                <a:spcPts val="1000"/>
              </a:spcBef>
              <a:spcAft>
                <a:spcPts val="0"/>
              </a:spcAft>
              <a:buNone/>
              <a:defRPr sz="1400">
                <a:solidFill>
                  <a:schemeClr val="lt1"/>
                </a:solidFill>
              </a:defRPr>
            </a:lvl3pPr>
            <a:lvl4pPr lvl="3">
              <a:spcBef>
                <a:spcPts val="1000"/>
              </a:spcBef>
              <a:spcAft>
                <a:spcPts val="0"/>
              </a:spcAft>
              <a:buNone/>
              <a:defRPr sz="1400">
                <a:solidFill>
                  <a:schemeClr val="lt1"/>
                </a:solidFill>
              </a:defRPr>
            </a:lvl4pPr>
            <a:lvl5pPr lvl="4">
              <a:spcBef>
                <a:spcPts val="1000"/>
              </a:spcBef>
              <a:spcAft>
                <a:spcPts val="0"/>
              </a:spcAft>
              <a:buNone/>
              <a:defRPr sz="1400">
                <a:solidFill>
                  <a:schemeClr val="lt1"/>
                </a:solidFill>
              </a:defRPr>
            </a:lvl5pPr>
            <a:lvl6pPr lvl="5">
              <a:spcBef>
                <a:spcPts val="1000"/>
              </a:spcBef>
              <a:spcAft>
                <a:spcPts val="0"/>
              </a:spcAft>
              <a:buNone/>
              <a:defRPr sz="1400">
                <a:solidFill>
                  <a:schemeClr val="lt1"/>
                </a:solidFill>
              </a:defRPr>
            </a:lvl6pPr>
            <a:lvl7pPr lvl="6">
              <a:spcBef>
                <a:spcPts val="1000"/>
              </a:spcBef>
              <a:spcAft>
                <a:spcPts val="0"/>
              </a:spcAft>
              <a:buNone/>
              <a:defRPr sz="1400">
                <a:solidFill>
                  <a:schemeClr val="lt1"/>
                </a:solidFill>
              </a:defRPr>
            </a:lvl7pPr>
            <a:lvl8pPr lvl="7">
              <a:spcBef>
                <a:spcPts val="1000"/>
              </a:spcBef>
              <a:spcAft>
                <a:spcPts val="0"/>
              </a:spcAft>
              <a:buNone/>
              <a:defRPr sz="1400">
                <a:solidFill>
                  <a:schemeClr val="lt1"/>
                </a:solidFill>
              </a:defRPr>
            </a:lvl8pPr>
            <a:lvl9pPr lvl="8">
              <a:spcBef>
                <a:spcPts val="100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135205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2">
  <p:cSld name="Section Header 2">
    <p:spTree>
      <p:nvGrpSpPr>
        <p:cNvPr id="1" name="Shape 46"/>
        <p:cNvGrpSpPr/>
        <p:nvPr/>
      </p:nvGrpSpPr>
      <p:grpSpPr>
        <a:xfrm>
          <a:off x="0" y="0"/>
          <a:ext cx="0" cy="0"/>
          <a:chOff x="0" y="0"/>
          <a:chExt cx="0" cy="0"/>
        </a:xfrm>
      </p:grpSpPr>
      <p:sp>
        <p:nvSpPr>
          <p:cNvPr id="47" name="Google Shape;47;p7"/>
          <p:cNvSpPr/>
          <p:nvPr/>
        </p:nvSpPr>
        <p:spPr>
          <a:xfrm>
            <a:off x="2816" y="0"/>
            <a:ext cx="12186368"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8" name="Google Shape;48;p7"/>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821414" y="0"/>
            <a:ext cx="6370586" cy="6857999"/>
          </a:xfrm>
          <a:prstGeom prst="rect">
            <a:avLst/>
          </a:prstGeom>
          <a:noFill/>
          <a:ln>
            <a:noFill/>
          </a:ln>
        </p:spPr>
      </p:pic>
      <p:sp>
        <p:nvSpPr>
          <p:cNvPr id="49" name="Google Shape;49;p7"/>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lt1"/>
              </a:buClr>
              <a:buSzPts val="6600"/>
              <a:buFont typeface="Proxima Nova Extrabold"/>
              <a:buNone/>
              <a:defRPr sz="6600" b="0">
                <a:solidFill>
                  <a:schemeClr val="l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pic>
        <p:nvPicPr>
          <p:cNvPr id="50" name="Google Shape;50;p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190873" y="1774583"/>
            <a:ext cx="1600198" cy="335706"/>
          </a:xfrm>
          <a:prstGeom prst="rect">
            <a:avLst/>
          </a:prstGeom>
          <a:noFill/>
          <a:ln>
            <a:noFill/>
          </a:ln>
        </p:spPr>
      </p:pic>
      <p:cxnSp>
        <p:nvCxnSpPr>
          <p:cNvPr id="51" name="Google Shape;51;p7"/>
          <p:cNvCxnSpPr/>
          <p:nvPr/>
        </p:nvCxnSpPr>
        <p:spPr>
          <a:xfrm>
            <a:off x="0" y="2295832"/>
            <a:ext cx="11734800" cy="0"/>
          </a:xfrm>
          <a:prstGeom prst="straightConnector1">
            <a:avLst/>
          </a:prstGeom>
          <a:noFill/>
          <a:ln w="19050" cap="flat" cmpd="sng">
            <a:solidFill>
              <a:schemeClr val="lt1"/>
            </a:solidFill>
            <a:prstDash val="solid"/>
            <a:miter lim="800000"/>
            <a:headEnd type="none" w="sm" len="sm"/>
            <a:tailEnd type="none" w="sm" len="sm"/>
          </a:ln>
        </p:spPr>
      </p:cxnSp>
      <p:sp>
        <p:nvSpPr>
          <p:cNvPr id="52" name="Google Shape;52;p7"/>
          <p:cNvSpPr txBox="1">
            <a:spLocks noGrp="1"/>
          </p:cNvSpPr>
          <p:nvPr>
            <p:ph type="subTitle" idx="1"/>
          </p:nvPr>
        </p:nvSpPr>
        <p:spPr>
          <a:xfrm>
            <a:off x="457200" y="1182413"/>
            <a:ext cx="4419600" cy="1006200"/>
          </a:xfrm>
          <a:prstGeom prst="rect">
            <a:avLst/>
          </a:prstGeom>
        </p:spPr>
        <p:txBody>
          <a:bodyPr spcFirstLastPara="1" wrap="square" lIns="0" tIns="0" rIns="0" bIns="0" anchor="b" anchorCtr="0">
            <a:noAutofit/>
          </a:bodyPr>
          <a:lstStyle>
            <a:lvl1pPr lvl="0" rtl="0">
              <a:spcBef>
                <a:spcPts val="1000"/>
              </a:spcBef>
              <a:spcAft>
                <a:spcPts val="0"/>
              </a:spcAft>
              <a:buNone/>
              <a:defRPr sz="5400" b="1">
                <a:solidFill>
                  <a:schemeClr val="accent3"/>
                </a:solidFill>
              </a:defRPr>
            </a:lvl1pPr>
            <a:lvl2pPr lvl="1" rtl="0">
              <a:spcBef>
                <a:spcPts val="1000"/>
              </a:spcBef>
              <a:spcAft>
                <a:spcPts val="0"/>
              </a:spcAft>
              <a:buNone/>
              <a:defRPr sz="5400">
                <a:solidFill>
                  <a:schemeClr val="accent3"/>
                </a:solidFill>
              </a:defRPr>
            </a:lvl2pPr>
            <a:lvl3pPr lvl="2" rtl="0">
              <a:spcBef>
                <a:spcPts val="1000"/>
              </a:spcBef>
              <a:spcAft>
                <a:spcPts val="0"/>
              </a:spcAft>
              <a:buNone/>
              <a:defRPr sz="5400">
                <a:solidFill>
                  <a:schemeClr val="accent3"/>
                </a:solidFill>
              </a:defRPr>
            </a:lvl3pPr>
            <a:lvl4pPr lvl="3" rtl="0">
              <a:spcBef>
                <a:spcPts val="1000"/>
              </a:spcBef>
              <a:spcAft>
                <a:spcPts val="0"/>
              </a:spcAft>
              <a:buNone/>
              <a:defRPr sz="5400">
                <a:solidFill>
                  <a:schemeClr val="accent3"/>
                </a:solidFill>
              </a:defRPr>
            </a:lvl4pPr>
            <a:lvl5pPr lvl="4" rtl="0">
              <a:spcBef>
                <a:spcPts val="1000"/>
              </a:spcBef>
              <a:spcAft>
                <a:spcPts val="0"/>
              </a:spcAft>
              <a:buNone/>
              <a:defRPr sz="5400">
                <a:solidFill>
                  <a:schemeClr val="accent3"/>
                </a:solidFill>
              </a:defRPr>
            </a:lvl5pPr>
            <a:lvl6pPr lvl="5" rtl="0">
              <a:spcBef>
                <a:spcPts val="1000"/>
              </a:spcBef>
              <a:spcAft>
                <a:spcPts val="0"/>
              </a:spcAft>
              <a:buNone/>
              <a:defRPr sz="5400">
                <a:solidFill>
                  <a:schemeClr val="accent3"/>
                </a:solidFill>
              </a:defRPr>
            </a:lvl6pPr>
            <a:lvl7pPr lvl="6" rtl="0">
              <a:spcBef>
                <a:spcPts val="1000"/>
              </a:spcBef>
              <a:spcAft>
                <a:spcPts val="0"/>
              </a:spcAft>
              <a:buNone/>
              <a:defRPr sz="5400">
                <a:solidFill>
                  <a:schemeClr val="accent3"/>
                </a:solidFill>
              </a:defRPr>
            </a:lvl7pPr>
            <a:lvl8pPr lvl="7" rtl="0">
              <a:spcBef>
                <a:spcPts val="1000"/>
              </a:spcBef>
              <a:spcAft>
                <a:spcPts val="0"/>
              </a:spcAft>
              <a:buNone/>
              <a:defRPr sz="5400">
                <a:solidFill>
                  <a:schemeClr val="accent3"/>
                </a:solidFill>
              </a:defRPr>
            </a:lvl8pPr>
            <a:lvl9pPr lvl="8" rtl="0">
              <a:spcBef>
                <a:spcPts val="1000"/>
              </a:spcBef>
              <a:spcAft>
                <a:spcPts val="0"/>
              </a:spcAft>
              <a:buNone/>
              <a:defRPr sz="5400">
                <a:solidFill>
                  <a:schemeClr val="accent3"/>
                </a:solidFill>
              </a:defRPr>
            </a:lvl9pPr>
          </a:lstStyle>
          <a:p>
            <a:endParaRPr/>
          </a:p>
        </p:txBody>
      </p:sp>
      <p:sp>
        <p:nvSpPr>
          <p:cNvPr id="53" name="Google Shape;53;p7"/>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lvl1pPr lvl="0" rtl="0">
              <a:spcBef>
                <a:spcPts val="1000"/>
              </a:spcBef>
              <a:spcAft>
                <a:spcPts val="0"/>
              </a:spcAft>
              <a:buNone/>
              <a:defRPr sz="1400">
                <a:solidFill>
                  <a:schemeClr val="lt1"/>
                </a:solidFill>
              </a:defRPr>
            </a:lvl1pPr>
            <a:lvl2pPr lvl="1" rtl="0">
              <a:spcBef>
                <a:spcPts val="1000"/>
              </a:spcBef>
              <a:spcAft>
                <a:spcPts val="0"/>
              </a:spcAft>
              <a:buNone/>
              <a:defRPr sz="1400">
                <a:solidFill>
                  <a:schemeClr val="lt1"/>
                </a:solidFill>
              </a:defRPr>
            </a:lvl2pPr>
            <a:lvl3pPr lvl="2" rtl="0">
              <a:spcBef>
                <a:spcPts val="1000"/>
              </a:spcBef>
              <a:spcAft>
                <a:spcPts val="0"/>
              </a:spcAft>
              <a:buNone/>
              <a:defRPr sz="1400">
                <a:solidFill>
                  <a:schemeClr val="lt1"/>
                </a:solidFill>
              </a:defRPr>
            </a:lvl3pPr>
            <a:lvl4pPr lvl="3" rtl="0">
              <a:spcBef>
                <a:spcPts val="1000"/>
              </a:spcBef>
              <a:spcAft>
                <a:spcPts val="0"/>
              </a:spcAft>
              <a:buNone/>
              <a:defRPr sz="1400">
                <a:solidFill>
                  <a:schemeClr val="lt1"/>
                </a:solidFill>
              </a:defRPr>
            </a:lvl4pPr>
            <a:lvl5pPr lvl="4" rtl="0">
              <a:spcBef>
                <a:spcPts val="1000"/>
              </a:spcBef>
              <a:spcAft>
                <a:spcPts val="0"/>
              </a:spcAft>
              <a:buNone/>
              <a:defRPr sz="1400">
                <a:solidFill>
                  <a:schemeClr val="lt1"/>
                </a:solidFill>
              </a:defRPr>
            </a:lvl5pPr>
            <a:lvl6pPr lvl="5" rtl="0">
              <a:spcBef>
                <a:spcPts val="1000"/>
              </a:spcBef>
              <a:spcAft>
                <a:spcPts val="0"/>
              </a:spcAft>
              <a:buNone/>
              <a:defRPr sz="1400">
                <a:solidFill>
                  <a:schemeClr val="lt1"/>
                </a:solidFill>
              </a:defRPr>
            </a:lvl6pPr>
            <a:lvl7pPr lvl="6" rtl="0">
              <a:spcBef>
                <a:spcPts val="1000"/>
              </a:spcBef>
              <a:spcAft>
                <a:spcPts val="0"/>
              </a:spcAft>
              <a:buNone/>
              <a:defRPr sz="1400">
                <a:solidFill>
                  <a:schemeClr val="lt1"/>
                </a:solidFill>
              </a:defRPr>
            </a:lvl7pPr>
            <a:lvl8pPr lvl="7" rtl="0">
              <a:spcBef>
                <a:spcPts val="1000"/>
              </a:spcBef>
              <a:spcAft>
                <a:spcPts val="0"/>
              </a:spcAft>
              <a:buNone/>
              <a:defRPr sz="1400">
                <a:solidFill>
                  <a:schemeClr val="lt1"/>
                </a:solidFill>
              </a:defRPr>
            </a:lvl8pPr>
            <a:lvl9pPr lvl="8" rtl="0">
              <a:spcBef>
                <a:spcPts val="100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1023601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Header 3">
  <p:cSld name="Section Header 3">
    <p:spTree>
      <p:nvGrpSpPr>
        <p:cNvPr id="1" name="Shape 54"/>
        <p:cNvGrpSpPr/>
        <p:nvPr/>
      </p:nvGrpSpPr>
      <p:grpSpPr>
        <a:xfrm>
          <a:off x="0" y="0"/>
          <a:ext cx="0" cy="0"/>
          <a:chOff x="0" y="0"/>
          <a:chExt cx="0" cy="0"/>
        </a:xfrm>
      </p:grpSpPr>
      <p:sp>
        <p:nvSpPr>
          <p:cNvPr id="55" name="Google Shape;55;p8"/>
          <p:cNvSpPr/>
          <p:nvPr/>
        </p:nvSpPr>
        <p:spPr>
          <a:xfrm>
            <a:off x="2816" y="0"/>
            <a:ext cx="1218636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 name="Google Shape;56;p8"/>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accent1"/>
              </a:buClr>
              <a:buSzPts val="6600"/>
              <a:buFont typeface="Proxima Nova Extrabold"/>
              <a:buNone/>
              <a:defRPr sz="6600" b="0">
                <a:solidFill>
                  <a:schemeClr val="accen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pic>
        <p:nvPicPr>
          <p:cNvPr id="57" name="Google Shape;57;p8"/>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190873" y="1774583"/>
            <a:ext cx="1600198" cy="335706"/>
          </a:xfrm>
          <a:prstGeom prst="rect">
            <a:avLst/>
          </a:prstGeom>
          <a:noFill/>
          <a:ln>
            <a:noFill/>
          </a:ln>
        </p:spPr>
      </p:pic>
      <p:cxnSp>
        <p:nvCxnSpPr>
          <p:cNvPr id="58" name="Google Shape;58;p8"/>
          <p:cNvCxnSpPr/>
          <p:nvPr/>
        </p:nvCxnSpPr>
        <p:spPr>
          <a:xfrm>
            <a:off x="0" y="2295832"/>
            <a:ext cx="11734800" cy="0"/>
          </a:xfrm>
          <a:prstGeom prst="straightConnector1">
            <a:avLst/>
          </a:prstGeom>
          <a:noFill/>
          <a:ln w="19050" cap="flat" cmpd="sng">
            <a:solidFill>
              <a:schemeClr val="lt1"/>
            </a:solidFill>
            <a:prstDash val="solid"/>
            <a:miter lim="800000"/>
            <a:headEnd type="none" w="sm" len="sm"/>
            <a:tailEnd type="none" w="sm" len="sm"/>
          </a:ln>
        </p:spPr>
      </p:cxnSp>
      <p:pic>
        <p:nvPicPr>
          <p:cNvPr id="59" name="Google Shape;59;p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10800000" flipH="1">
            <a:off x="5219981" y="4001605"/>
            <a:ext cx="6503516" cy="2856395"/>
          </a:xfrm>
          <a:prstGeom prst="rect">
            <a:avLst/>
          </a:prstGeom>
          <a:noFill/>
          <a:ln>
            <a:noFill/>
          </a:ln>
        </p:spPr>
      </p:pic>
      <p:sp>
        <p:nvSpPr>
          <p:cNvPr id="60" name="Google Shape;60;p8"/>
          <p:cNvSpPr txBox="1">
            <a:spLocks noGrp="1"/>
          </p:cNvSpPr>
          <p:nvPr>
            <p:ph type="subTitle" idx="1"/>
          </p:nvPr>
        </p:nvSpPr>
        <p:spPr>
          <a:xfrm>
            <a:off x="457200" y="1182413"/>
            <a:ext cx="4419600" cy="1006200"/>
          </a:xfrm>
          <a:prstGeom prst="rect">
            <a:avLst/>
          </a:prstGeom>
        </p:spPr>
        <p:txBody>
          <a:bodyPr spcFirstLastPara="1" wrap="square" lIns="0" tIns="0" rIns="0" bIns="0" anchor="b" anchorCtr="0">
            <a:noAutofit/>
          </a:bodyPr>
          <a:lstStyle>
            <a:lvl1pPr lvl="0" rtl="0">
              <a:spcBef>
                <a:spcPts val="1000"/>
              </a:spcBef>
              <a:spcAft>
                <a:spcPts val="0"/>
              </a:spcAft>
              <a:buNone/>
              <a:defRPr sz="5400" b="1">
                <a:solidFill>
                  <a:schemeClr val="lt1"/>
                </a:solidFill>
              </a:defRPr>
            </a:lvl1pPr>
            <a:lvl2pPr lvl="1" rtl="0">
              <a:spcBef>
                <a:spcPts val="1000"/>
              </a:spcBef>
              <a:spcAft>
                <a:spcPts val="0"/>
              </a:spcAft>
              <a:buNone/>
              <a:defRPr sz="5400">
                <a:solidFill>
                  <a:schemeClr val="lt1"/>
                </a:solidFill>
              </a:defRPr>
            </a:lvl2pPr>
            <a:lvl3pPr lvl="2" rtl="0">
              <a:spcBef>
                <a:spcPts val="1000"/>
              </a:spcBef>
              <a:spcAft>
                <a:spcPts val="0"/>
              </a:spcAft>
              <a:buNone/>
              <a:defRPr sz="5400">
                <a:solidFill>
                  <a:schemeClr val="lt1"/>
                </a:solidFill>
              </a:defRPr>
            </a:lvl3pPr>
            <a:lvl4pPr lvl="3" rtl="0">
              <a:spcBef>
                <a:spcPts val="1000"/>
              </a:spcBef>
              <a:spcAft>
                <a:spcPts val="0"/>
              </a:spcAft>
              <a:buNone/>
              <a:defRPr sz="5400">
                <a:solidFill>
                  <a:schemeClr val="lt1"/>
                </a:solidFill>
              </a:defRPr>
            </a:lvl4pPr>
            <a:lvl5pPr lvl="4" rtl="0">
              <a:spcBef>
                <a:spcPts val="1000"/>
              </a:spcBef>
              <a:spcAft>
                <a:spcPts val="0"/>
              </a:spcAft>
              <a:buNone/>
              <a:defRPr sz="5400">
                <a:solidFill>
                  <a:schemeClr val="lt1"/>
                </a:solidFill>
              </a:defRPr>
            </a:lvl5pPr>
            <a:lvl6pPr lvl="5" rtl="0">
              <a:spcBef>
                <a:spcPts val="1000"/>
              </a:spcBef>
              <a:spcAft>
                <a:spcPts val="0"/>
              </a:spcAft>
              <a:buNone/>
              <a:defRPr sz="5400">
                <a:solidFill>
                  <a:schemeClr val="lt1"/>
                </a:solidFill>
              </a:defRPr>
            </a:lvl6pPr>
            <a:lvl7pPr lvl="6" rtl="0">
              <a:spcBef>
                <a:spcPts val="1000"/>
              </a:spcBef>
              <a:spcAft>
                <a:spcPts val="0"/>
              </a:spcAft>
              <a:buNone/>
              <a:defRPr sz="5400">
                <a:solidFill>
                  <a:schemeClr val="lt1"/>
                </a:solidFill>
              </a:defRPr>
            </a:lvl7pPr>
            <a:lvl8pPr lvl="7" rtl="0">
              <a:spcBef>
                <a:spcPts val="1000"/>
              </a:spcBef>
              <a:spcAft>
                <a:spcPts val="0"/>
              </a:spcAft>
              <a:buNone/>
              <a:defRPr sz="5400">
                <a:solidFill>
                  <a:schemeClr val="lt1"/>
                </a:solidFill>
              </a:defRPr>
            </a:lvl8pPr>
            <a:lvl9pPr lvl="8" rtl="0">
              <a:spcBef>
                <a:spcPts val="1000"/>
              </a:spcBef>
              <a:spcAft>
                <a:spcPts val="0"/>
              </a:spcAft>
              <a:buNone/>
              <a:defRPr sz="5400">
                <a:solidFill>
                  <a:schemeClr val="lt1"/>
                </a:solidFill>
              </a:defRPr>
            </a:lvl9pPr>
          </a:lstStyle>
          <a:p>
            <a:endParaRPr/>
          </a:p>
        </p:txBody>
      </p:sp>
      <p:sp>
        <p:nvSpPr>
          <p:cNvPr id="61" name="Google Shape;61;p8"/>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lvl1pPr lvl="0" rtl="0">
              <a:spcBef>
                <a:spcPts val="1000"/>
              </a:spcBef>
              <a:spcAft>
                <a:spcPts val="0"/>
              </a:spcAft>
              <a:buNone/>
              <a:defRPr sz="1400">
                <a:solidFill>
                  <a:schemeClr val="lt1"/>
                </a:solidFill>
              </a:defRPr>
            </a:lvl1pPr>
            <a:lvl2pPr lvl="1" rtl="0">
              <a:spcBef>
                <a:spcPts val="1000"/>
              </a:spcBef>
              <a:spcAft>
                <a:spcPts val="0"/>
              </a:spcAft>
              <a:buNone/>
              <a:defRPr sz="1400">
                <a:solidFill>
                  <a:schemeClr val="lt1"/>
                </a:solidFill>
              </a:defRPr>
            </a:lvl2pPr>
            <a:lvl3pPr lvl="2" rtl="0">
              <a:spcBef>
                <a:spcPts val="1000"/>
              </a:spcBef>
              <a:spcAft>
                <a:spcPts val="0"/>
              </a:spcAft>
              <a:buNone/>
              <a:defRPr sz="1400">
                <a:solidFill>
                  <a:schemeClr val="lt1"/>
                </a:solidFill>
              </a:defRPr>
            </a:lvl3pPr>
            <a:lvl4pPr lvl="3" rtl="0">
              <a:spcBef>
                <a:spcPts val="1000"/>
              </a:spcBef>
              <a:spcAft>
                <a:spcPts val="0"/>
              </a:spcAft>
              <a:buNone/>
              <a:defRPr sz="1400">
                <a:solidFill>
                  <a:schemeClr val="lt1"/>
                </a:solidFill>
              </a:defRPr>
            </a:lvl4pPr>
            <a:lvl5pPr lvl="4" rtl="0">
              <a:spcBef>
                <a:spcPts val="1000"/>
              </a:spcBef>
              <a:spcAft>
                <a:spcPts val="0"/>
              </a:spcAft>
              <a:buNone/>
              <a:defRPr sz="1400">
                <a:solidFill>
                  <a:schemeClr val="lt1"/>
                </a:solidFill>
              </a:defRPr>
            </a:lvl5pPr>
            <a:lvl6pPr lvl="5" rtl="0">
              <a:spcBef>
                <a:spcPts val="1000"/>
              </a:spcBef>
              <a:spcAft>
                <a:spcPts val="0"/>
              </a:spcAft>
              <a:buNone/>
              <a:defRPr sz="1400">
                <a:solidFill>
                  <a:schemeClr val="lt1"/>
                </a:solidFill>
              </a:defRPr>
            </a:lvl6pPr>
            <a:lvl7pPr lvl="6" rtl="0">
              <a:spcBef>
                <a:spcPts val="1000"/>
              </a:spcBef>
              <a:spcAft>
                <a:spcPts val="0"/>
              </a:spcAft>
              <a:buNone/>
              <a:defRPr sz="1400">
                <a:solidFill>
                  <a:schemeClr val="lt1"/>
                </a:solidFill>
              </a:defRPr>
            </a:lvl7pPr>
            <a:lvl8pPr lvl="7" rtl="0">
              <a:spcBef>
                <a:spcPts val="1000"/>
              </a:spcBef>
              <a:spcAft>
                <a:spcPts val="0"/>
              </a:spcAft>
              <a:buNone/>
              <a:defRPr sz="1400">
                <a:solidFill>
                  <a:schemeClr val="lt1"/>
                </a:solidFill>
              </a:defRPr>
            </a:lvl8pPr>
            <a:lvl9pPr lvl="8" rtl="0">
              <a:spcBef>
                <a:spcPts val="100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3091057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Header 4">
  <p:cSld name="Section Header 4">
    <p:spTree>
      <p:nvGrpSpPr>
        <p:cNvPr id="1" name="Shape 62"/>
        <p:cNvGrpSpPr/>
        <p:nvPr/>
      </p:nvGrpSpPr>
      <p:grpSpPr>
        <a:xfrm>
          <a:off x="0" y="0"/>
          <a:ext cx="0" cy="0"/>
          <a:chOff x="0" y="0"/>
          <a:chExt cx="0" cy="0"/>
        </a:xfrm>
      </p:grpSpPr>
      <p:sp>
        <p:nvSpPr>
          <p:cNvPr id="63" name="Google Shape;63;p9"/>
          <p:cNvSpPr/>
          <p:nvPr/>
        </p:nvSpPr>
        <p:spPr>
          <a:xfrm>
            <a:off x="2816" y="0"/>
            <a:ext cx="1218636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4" name="Google Shape;64;p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829300" y="-1"/>
            <a:ext cx="5896226" cy="1644973"/>
          </a:xfrm>
          <a:prstGeom prst="rect">
            <a:avLst/>
          </a:prstGeom>
          <a:noFill/>
          <a:ln>
            <a:noFill/>
          </a:ln>
        </p:spPr>
      </p:pic>
      <p:sp>
        <p:nvSpPr>
          <p:cNvPr id="65" name="Google Shape;65;p9"/>
          <p:cNvSpPr txBox="1">
            <a:spLocks noGrp="1"/>
          </p:cNvSpPr>
          <p:nvPr>
            <p:ph type="title"/>
          </p:nvPr>
        </p:nvSpPr>
        <p:spPr>
          <a:xfrm>
            <a:off x="457200" y="2759078"/>
            <a:ext cx="11277600" cy="180308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accent1"/>
              </a:buClr>
              <a:buSzPts val="6600"/>
              <a:buFont typeface="Proxima Nova Extrabold"/>
              <a:buNone/>
              <a:defRPr sz="6600" b="0">
                <a:solidFill>
                  <a:schemeClr val="accen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pic>
        <p:nvPicPr>
          <p:cNvPr id="66" name="Google Shape;66;p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190873" y="1774583"/>
            <a:ext cx="1600198" cy="335706"/>
          </a:xfrm>
          <a:prstGeom prst="rect">
            <a:avLst/>
          </a:prstGeom>
          <a:noFill/>
          <a:ln>
            <a:noFill/>
          </a:ln>
        </p:spPr>
      </p:pic>
      <p:cxnSp>
        <p:nvCxnSpPr>
          <p:cNvPr id="67" name="Google Shape;67;p9"/>
          <p:cNvCxnSpPr/>
          <p:nvPr/>
        </p:nvCxnSpPr>
        <p:spPr>
          <a:xfrm>
            <a:off x="0" y="2295832"/>
            <a:ext cx="11734800" cy="0"/>
          </a:xfrm>
          <a:prstGeom prst="straightConnector1">
            <a:avLst/>
          </a:prstGeom>
          <a:noFill/>
          <a:ln w="19050" cap="flat" cmpd="sng">
            <a:solidFill>
              <a:schemeClr val="lt1"/>
            </a:solidFill>
            <a:prstDash val="solid"/>
            <a:miter lim="800000"/>
            <a:headEnd type="none" w="sm" len="sm"/>
            <a:tailEnd type="none" w="sm" len="sm"/>
          </a:ln>
        </p:spPr>
      </p:cxnSp>
      <p:sp>
        <p:nvSpPr>
          <p:cNvPr id="68" name="Google Shape;68;p9"/>
          <p:cNvSpPr txBox="1">
            <a:spLocks noGrp="1"/>
          </p:cNvSpPr>
          <p:nvPr>
            <p:ph type="subTitle" idx="1"/>
          </p:nvPr>
        </p:nvSpPr>
        <p:spPr>
          <a:xfrm>
            <a:off x="457200" y="1182413"/>
            <a:ext cx="4419600" cy="1006200"/>
          </a:xfrm>
          <a:prstGeom prst="rect">
            <a:avLst/>
          </a:prstGeom>
        </p:spPr>
        <p:txBody>
          <a:bodyPr spcFirstLastPara="1" wrap="square" lIns="0" tIns="0" rIns="0" bIns="0" anchor="b" anchorCtr="0">
            <a:noAutofit/>
          </a:bodyPr>
          <a:lstStyle>
            <a:lvl1pPr lvl="0" rtl="0">
              <a:spcBef>
                <a:spcPts val="1000"/>
              </a:spcBef>
              <a:spcAft>
                <a:spcPts val="0"/>
              </a:spcAft>
              <a:buNone/>
              <a:defRPr sz="5400" b="1">
                <a:solidFill>
                  <a:schemeClr val="lt1"/>
                </a:solidFill>
              </a:defRPr>
            </a:lvl1pPr>
            <a:lvl2pPr lvl="1" rtl="0">
              <a:spcBef>
                <a:spcPts val="1000"/>
              </a:spcBef>
              <a:spcAft>
                <a:spcPts val="0"/>
              </a:spcAft>
              <a:buNone/>
              <a:defRPr sz="5400">
                <a:solidFill>
                  <a:schemeClr val="lt1"/>
                </a:solidFill>
              </a:defRPr>
            </a:lvl2pPr>
            <a:lvl3pPr lvl="2" rtl="0">
              <a:spcBef>
                <a:spcPts val="1000"/>
              </a:spcBef>
              <a:spcAft>
                <a:spcPts val="0"/>
              </a:spcAft>
              <a:buNone/>
              <a:defRPr sz="5400">
                <a:solidFill>
                  <a:schemeClr val="lt1"/>
                </a:solidFill>
              </a:defRPr>
            </a:lvl3pPr>
            <a:lvl4pPr lvl="3" rtl="0">
              <a:spcBef>
                <a:spcPts val="1000"/>
              </a:spcBef>
              <a:spcAft>
                <a:spcPts val="0"/>
              </a:spcAft>
              <a:buNone/>
              <a:defRPr sz="5400">
                <a:solidFill>
                  <a:schemeClr val="lt1"/>
                </a:solidFill>
              </a:defRPr>
            </a:lvl4pPr>
            <a:lvl5pPr lvl="4" rtl="0">
              <a:spcBef>
                <a:spcPts val="1000"/>
              </a:spcBef>
              <a:spcAft>
                <a:spcPts val="0"/>
              </a:spcAft>
              <a:buNone/>
              <a:defRPr sz="5400">
                <a:solidFill>
                  <a:schemeClr val="lt1"/>
                </a:solidFill>
              </a:defRPr>
            </a:lvl5pPr>
            <a:lvl6pPr lvl="5" rtl="0">
              <a:spcBef>
                <a:spcPts val="1000"/>
              </a:spcBef>
              <a:spcAft>
                <a:spcPts val="0"/>
              </a:spcAft>
              <a:buNone/>
              <a:defRPr sz="5400">
                <a:solidFill>
                  <a:schemeClr val="lt1"/>
                </a:solidFill>
              </a:defRPr>
            </a:lvl6pPr>
            <a:lvl7pPr lvl="6" rtl="0">
              <a:spcBef>
                <a:spcPts val="1000"/>
              </a:spcBef>
              <a:spcAft>
                <a:spcPts val="0"/>
              </a:spcAft>
              <a:buNone/>
              <a:defRPr sz="5400">
                <a:solidFill>
                  <a:schemeClr val="lt1"/>
                </a:solidFill>
              </a:defRPr>
            </a:lvl7pPr>
            <a:lvl8pPr lvl="7" rtl="0">
              <a:spcBef>
                <a:spcPts val="1000"/>
              </a:spcBef>
              <a:spcAft>
                <a:spcPts val="0"/>
              </a:spcAft>
              <a:buNone/>
              <a:defRPr sz="5400">
                <a:solidFill>
                  <a:schemeClr val="lt1"/>
                </a:solidFill>
              </a:defRPr>
            </a:lvl8pPr>
            <a:lvl9pPr lvl="8" rtl="0">
              <a:spcBef>
                <a:spcPts val="1000"/>
              </a:spcBef>
              <a:spcAft>
                <a:spcPts val="0"/>
              </a:spcAft>
              <a:buNone/>
              <a:defRPr sz="5400">
                <a:solidFill>
                  <a:schemeClr val="lt1"/>
                </a:solidFill>
              </a:defRPr>
            </a:lvl9pPr>
          </a:lstStyle>
          <a:p>
            <a:endParaRPr/>
          </a:p>
        </p:txBody>
      </p:sp>
      <p:sp>
        <p:nvSpPr>
          <p:cNvPr id="69" name="Google Shape;69;p9"/>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lvl1pPr lvl="0" rtl="0">
              <a:spcBef>
                <a:spcPts val="1000"/>
              </a:spcBef>
              <a:spcAft>
                <a:spcPts val="0"/>
              </a:spcAft>
              <a:buNone/>
              <a:defRPr sz="1400">
                <a:solidFill>
                  <a:schemeClr val="lt1"/>
                </a:solidFill>
              </a:defRPr>
            </a:lvl1pPr>
            <a:lvl2pPr lvl="1" rtl="0">
              <a:spcBef>
                <a:spcPts val="1000"/>
              </a:spcBef>
              <a:spcAft>
                <a:spcPts val="0"/>
              </a:spcAft>
              <a:buNone/>
              <a:defRPr sz="1400">
                <a:solidFill>
                  <a:schemeClr val="lt1"/>
                </a:solidFill>
              </a:defRPr>
            </a:lvl2pPr>
            <a:lvl3pPr lvl="2" rtl="0">
              <a:spcBef>
                <a:spcPts val="1000"/>
              </a:spcBef>
              <a:spcAft>
                <a:spcPts val="0"/>
              </a:spcAft>
              <a:buNone/>
              <a:defRPr sz="1400">
                <a:solidFill>
                  <a:schemeClr val="lt1"/>
                </a:solidFill>
              </a:defRPr>
            </a:lvl3pPr>
            <a:lvl4pPr lvl="3" rtl="0">
              <a:spcBef>
                <a:spcPts val="1000"/>
              </a:spcBef>
              <a:spcAft>
                <a:spcPts val="0"/>
              </a:spcAft>
              <a:buNone/>
              <a:defRPr sz="1400">
                <a:solidFill>
                  <a:schemeClr val="lt1"/>
                </a:solidFill>
              </a:defRPr>
            </a:lvl4pPr>
            <a:lvl5pPr lvl="4" rtl="0">
              <a:spcBef>
                <a:spcPts val="1000"/>
              </a:spcBef>
              <a:spcAft>
                <a:spcPts val="0"/>
              </a:spcAft>
              <a:buNone/>
              <a:defRPr sz="1400">
                <a:solidFill>
                  <a:schemeClr val="lt1"/>
                </a:solidFill>
              </a:defRPr>
            </a:lvl5pPr>
            <a:lvl6pPr lvl="5" rtl="0">
              <a:spcBef>
                <a:spcPts val="1000"/>
              </a:spcBef>
              <a:spcAft>
                <a:spcPts val="0"/>
              </a:spcAft>
              <a:buNone/>
              <a:defRPr sz="1400">
                <a:solidFill>
                  <a:schemeClr val="lt1"/>
                </a:solidFill>
              </a:defRPr>
            </a:lvl6pPr>
            <a:lvl7pPr lvl="6" rtl="0">
              <a:spcBef>
                <a:spcPts val="1000"/>
              </a:spcBef>
              <a:spcAft>
                <a:spcPts val="0"/>
              </a:spcAft>
              <a:buNone/>
              <a:defRPr sz="1400">
                <a:solidFill>
                  <a:schemeClr val="lt1"/>
                </a:solidFill>
              </a:defRPr>
            </a:lvl7pPr>
            <a:lvl8pPr lvl="7" rtl="0">
              <a:spcBef>
                <a:spcPts val="1000"/>
              </a:spcBef>
              <a:spcAft>
                <a:spcPts val="0"/>
              </a:spcAft>
              <a:buNone/>
              <a:defRPr sz="1400">
                <a:solidFill>
                  <a:schemeClr val="lt1"/>
                </a:solidFill>
              </a:defRPr>
            </a:lvl8pPr>
            <a:lvl9pPr lvl="8" rtl="0">
              <a:spcBef>
                <a:spcPts val="100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2354215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5">
  <p:cSld name="Section Header 5">
    <p:spTree>
      <p:nvGrpSpPr>
        <p:cNvPr id="1" name="Shape 70"/>
        <p:cNvGrpSpPr/>
        <p:nvPr/>
      </p:nvGrpSpPr>
      <p:grpSpPr>
        <a:xfrm>
          <a:off x="0" y="0"/>
          <a:ext cx="0" cy="0"/>
          <a:chOff x="0" y="0"/>
          <a:chExt cx="0" cy="0"/>
        </a:xfrm>
      </p:grpSpPr>
      <p:sp>
        <p:nvSpPr>
          <p:cNvPr id="71" name="Google Shape;71;p10"/>
          <p:cNvSpPr/>
          <p:nvPr/>
        </p:nvSpPr>
        <p:spPr>
          <a:xfrm>
            <a:off x="2816" y="0"/>
            <a:ext cx="1218636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2" name="Google Shape;72;p10"/>
          <p:cNvSpPr txBox="1">
            <a:spLocks noGrp="1"/>
          </p:cNvSpPr>
          <p:nvPr>
            <p:ph type="title"/>
          </p:nvPr>
        </p:nvSpPr>
        <p:spPr>
          <a:xfrm>
            <a:off x="457200" y="2759078"/>
            <a:ext cx="11277600" cy="179748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accent1"/>
              </a:buClr>
              <a:buSzPts val="6600"/>
              <a:buFont typeface="Proxima Nova Extrabold"/>
              <a:buNone/>
              <a:defRPr sz="6600" b="0">
                <a:solidFill>
                  <a:schemeClr val="accent1"/>
                </a:solidFill>
                <a:latin typeface="Proxima Nova Extrabold"/>
                <a:ea typeface="Proxima Nova Extrabold"/>
                <a:cs typeface="Proxima Nova Extrabold"/>
                <a:sym typeface="Proxima Nova Extrabold"/>
              </a:defRPr>
            </a:lvl1pPr>
            <a:lvl2pPr lvl="1">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pic>
        <p:nvPicPr>
          <p:cNvPr id="73" name="Google Shape;73;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190873" y="1774583"/>
            <a:ext cx="1600198" cy="335706"/>
          </a:xfrm>
          <a:prstGeom prst="rect">
            <a:avLst/>
          </a:prstGeom>
          <a:noFill/>
          <a:ln>
            <a:noFill/>
          </a:ln>
        </p:spPr>
      </p:pic>
      <p:cxnSp>
        <p:nvCxnSpPr>
          <p:cNvPr id="74" name="Google Shape;74;p10"/>
          <p:cNvCxnSpPr/>
          <p:nvPr/>
        </p:nvCxnSpPr>
        <p:spPr>
          <a:xfrm>
            <a:off x="0" y="2295832"/>
            <a:ext cx="11734800" cy="0"/>
          </a:xfrm>
          <a:prstGeom prst="straightConnector1">
            <a:avLst/>
          </a:prstGeom>
          <a:noFill/>
          <a:ln w="19050" cap="flat" cmpd="sng">
            <a:solidFill>
              <a:schemeClr val="lt1"/>
            </a:solidFill>
            <a:prstDash val="solid"/>
            <a:miter lim="800000"/>
            <a:headEnd type="none" w="sm" len="sm"/>
            <a:tailEnd type="none" w="sm" len="sm"/>
          </a:ln>
        </p:spPr>
      </p:cxnSp>
      <p:grpSp>
        <p:nvGrpSpPr>
          <p:cNvPr id="75" name="Google Shape;75;p10"/>
          <p:cNvGrpSpPr/>
          <p:nvPr/>
        </p:nvGrpSpPr>
        <p:grpSpPr>
          <a:xfrm rot="10800000" flipH="1">
            <a:off x="4394306" y="5884667"/>
            <a:ext cx="7342632" cy="973332"/>
            <a:chOff x="5952837" y="0"/>
            <a:chExt cx="5781966" cy="766452"/>
          </a:xfrm>
        </p:grpSpPr>
        <p:sp>
          <p:nvSpPr>
            <p:cNvPr id="76" name="Google Shape;76;p10"/>
            <p:cNvSpPr/>
            <p:nvPr/>
          </p:nvSpPr>
          <p:spPr>
            <a:xfrm rot="-5400000">
              <a:off x="10740420" y="79822"/>
              <a:ext cx="464496" cy="304853"/>
            </a:xfrm>
            <a:custGeom>
              <a:avLst/>
              <a:gdLst/>
              <a:ahLst/>
              <a:cxnLst/>
              <a:rect l="l" t="t" r="r" b="b"/>
              <a:pathLst>
                <a:path w="475220" h="304853" extrusionOk="0">
                  <a:moveTo>
                    <a:pt x="475220" y="3606"/>
                  </a:moveTo>
                  <a:lnTo>
                    <a:pt x="475220" y="301247"/>
                  </a:lnTo>
                  <a:lnTo>
                    <a:pt x="457491" y="304853"/>
                  </a:lnTo>
                  <a:lnTo>
                    <a:pt x="152216" y="304853"/>
                  </a:lnTo>
                  <a:cubicBezTo>
                    <a:pt x="68539" y="304853"/>
                    <a:pt x="0" y="236314"/>
                    <a:pt x="0" y="152637"/>
                  </a:cubicBezTo>
                  <a:lnTo>
                    <a:pt x="0" y="152216"/>
                  </a:lnTo>
                  <a:cubicBezTo>
                    <a:pt x="0" y="68539"/>
                    <a:pt x="68539" y="0"/>
                    <a:pt x="152216" y="0"/>
                  </a:cubicBezTo>
                  <a:lnTo>
                    <a:pt x="45749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7" name="Google Shape;77;p10"/>
            <p:cNvGrpSpPr/>
            <p:nvPr/>
          </p:nvGrpSpPr>
          <p:grpSpPr>
            <a:xfrm>
              <a:off x="5952837" y="0"/>
              <a:ext cx="5781966" cy="766452"/>
              <a:chOff x="5952837" y="0"/>
              <a:chExt cx="5781966" cy="766452"/>
            </a:xfrm>
          </p:grpSpPr>
          <p:sp>
            <p:nvSpPr>
              <p:cNvPr id="78" name="Google Shape;78;p10"/>
              <p:cNvSpPr/>
              <p:nvPr/>
            </p:nvSpPr>
            <p:spPr>
              <a:xfrm rot="5400000">
                <a:off x="7479629" y="9363"/>
                <a:ext cx="294341" cy="609707"/>
              </a:xfrm>
              <a:custGeom>
                <a:avLst/>
                <a:gdLst/>
                <a:ahLst/>
                <a:cxnLst/>
                <a:rect l="l" t="t" r="r" b="b"/>
                <a:pathLst>
                  <a:path w="294341" h="609706" extrusionOk="0">
                    <a:moveTo>
                      <a:pt x="152427" y="609707"/>
                    </a:moveTo>
                    <a:lnTo>
                      <a:pt x="152427" y="609707"/>
                    </a:lnTo>
                    <a:cubicBezTo>
                      <a:pt x="68539" y="609707"/>
                      <a:pt x="0" y="541167"/>
                      <a:pt x="0" y="457280"/>
                    </a:cubicBezTo>
                    <a:lnTo>
                      <a:pt x="0" y="152427"/>
                    </a:lnTo>
                    <a:cubicBezTo>
                      <a:pt x="0" y="68539"/>
                      <a:pt x="68539" y="0"/>
                      <a:pt x="152427" y="0"/>
                    </a:cubicBezTo>
                    <a:cubicBezTo>
                      <a:pt x="236314" y="0"/>
                      <a:pt x="304853" y="68539"/>
                      <a:pt x="304853" y="152427"/>
                    </a:cubicBezTo>
                    <a:lnTo>
                      <a:pt x="304853" y="457280"/>
                    </a:lnTo>
                    <a:cubicBezTo>
                      <a:pt x="304853" y="541167"/>
                      <a:pt x="236314" y="609707"/>
                      <a:pt x="152427" y="60970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9" name="Google Shape;79;p10"/>
              <p:cNvGrpSpPr/>
              <p:nvPr/>
            </p:nvGrpSpPr>
            <p:grpSpPr>
              <a:xfrm>
                <a:off x="5952837" y="0"/>
                <a:ext cx="5781966" cy="766450"/>
                <a:chOff x="5952837" y="0"/>
                <a:chExt cx="5781966" cy="766450"/>
              </a:xfrm>
            </p:grpSpPr>
            <p:sp>
              <p:nvSpPr>
                <p:cNvPr id="80" name="Google Shape;80;p10"/>
                <p:cNvSpPr/>
                <p:nvPr/>
              </p:nvSpPr>
              <p:spPr>
                <a:xfrm rot="5400000">
                  <a:off x="8762690" y="-221332"/>
                  <a:ext cx="167046" cy="609709"/>
                </a:xfrm>
                <a:custGeom>
                  <a:avLst/>
                  <a:gdLst/>
                  <a:ahLst/>
                  <a:cxnLst/>
                  <a:rect l="l" t="t" r="r" b="b"/>
                  <a:pathLst>
                    <a:path w="167046" h="609709" extrusionOk="0">
                      <a:moveTo>
                        <a:pt x="0" y="606741"/>
                      </a:moveTo>
                      <a:lnTo>
                        <a:pt x="1" y="2969"/>
                      </a:lnTo>
                      <a:lnTo>
                        <a:pt x="14620" y="0"/>
                      </a:lnTo>
                      <a:cubicBezTo>
                        <a:pt x="98507" y="0"/>
                        <a:pt x="167046" y="68541"/>
                        <a:pt x="167046" y="152429"/>
                      </a:cubicBezTo>
                      <a:lnTo>
                        <a:pt x="167046" y="457281"/>
                      </a:lnTo>
                      <a:cubicBezTo>
                        <a:pt x="167046" y="540959"/>
                        <a:pt x="98507" y="609709"/>
                        <a:pt x="14620" y="6097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10"/>
                <p:cNvSpPr/>
                <p:nvPr/>
              </p:nvSpPr>
              <p:spPr>
                <a:xfrm rot="5400000">
                  <a:off x="7695703" y="-68904"/>
                  <a:ext cx="167046" cy="304853"/>
                </a:xfrm>
                <a:custGeom>
                  <a:avLst/>
                  <a:gdLst/>
                  <a:ahLst/>
                  <a:cxnLst/>
                  <a:rect l="l" t="t" r="r" b="b"/>
                  <a:pathLst>
                    <a:path w="167046" h="304853" extrusionOk="0">
                      <a:moveTo>
                        <a:pt x="0" y="301897"/>
                      </a:moveTo>
                      <a:lnTo>
                        <a:pt x="0" y="2956"/>
                      </a:lnTo>
                      <a:lnTo>
                        <a:pt x="14620" y="0"/>
                      </a:lnTo>
                      <a:cubicBezTo>
                        <a:pt x="98927" y="0"/>
                        <a:pt x="167046" y="68119"/>
                        <a:pt x="167046" y="152427"/>
                      </a:cubicBezTo>
                      <a:cubicBezTo>
                        <a:pt x="167046" y="236524"/>
                        <a:pt x="98717" y="304853"/>
                        <a:pt x="14620"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10"/>
                <p:cNvSpPr/>
                <p:nvPr/>
              </p:nvSpPr>
              <p:spPr>
                <a:xfrm rot="5400000">
                  <a:off x="7637313"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10"/>
                <p:cNvSpPr/>
                <p:nvPr/>
              </p:nvSpPr>
              <p:spPr>
                <a:xfrm rot="-5400000">
                  <a:off x="10282931"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10"/>
                <p:cNvSpPr/>
                <p:nvPr/>
              </p:nvSpPr>
              <p:spPr>
                <a:xfrm rot="-5400000">
                  <a:off x="11497193" y="-67243"/>
                  <a:ext cx="170367" cy="304853"/>
                </a:xfrm>
                <a:custGeom>
                  <a:avLst/>
                  <a:gdLst/>
                  <a:ahLst/>
                  <a:cxnLst/>
                  <a:rect l="l" t="t" r="r" b="b"/>
                  <a:pathLst>
                    <a:path w="170367" h="304853" extrusionOk="0">
                      <a:moveTo>
                        <a:pt x="170367" y="3622"/>
                      </a:moveTo>
                      <a:lnTo>
                        <a:pt x="170367" y="30123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10"/>
                <p:cNvSpPr/>
                <p:nvPr/>
              </p:nvSpPr>
              <p:spPr>
                <a:xfrm rot="5400000">
                  <a:off x="8247020" y="167257"/>
                  <a:ext cx="294341" cy="294341"/>
                </a:xfrm>
                <a:custGeom>
                  <a:avLst/>
                  <a:gdLst/>
                  <a:ahLst/>
                  <a:cxnLst/>
                  <a:rect l="l" t="t" r="r" b="b"/>
                  <a:pathLst>
                    <a:path w="294341" h="294341" extrusionOk="0">
                      <a:moveTo>
                        <a:pt x="304853" y="152427"/>
                      </a:moveTo>
                      <a:cubicBezTo>
                        <a:pt x="304853" y="236525"/>
                        <a:pt x="236524" y="304854"/>
                        <a:pt x="152427" y="304854"/>
                      </a:cubicBezTo>
                      <a:cubicBezTo>
                        <a:pt x="68119" y="304854"/>
                        <a:pt x="0" y="236525"/>
                        <a:pt x="0" y="152427"/>
                      </a:cubicBezTo>
                      <a:cubicBezTo>
                        <a:pt x="0" y="68330"/>
                        <a:pt x="68329" y="0"/>
                        <a:pt x="152427" y="0"/>
                      </a:cubicBezTo>
                      <a:cubicBezTo>
                        <a:pt x="236524" y="-21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10"/>
                <p:cNvSpPr/>
                <p:nvPr/>
              </p:nvSpPr>
              <p:spPr>
                <a:xfrm rot="5400000">
                  <a:off x="8552084" y="472109"/>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32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10"/>
                <p:cNvSpPr/>
                <p:nvPr/>
              </p:nvSpPr>
              <p:spPr>
                <a:xfrm rot="5400000">
                  <a:off x="5952837" y="15084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10"/>
                <p:cNvSpPr/>
                <p:nvPr/>
              </p:nvSpPr>
              <p:spPr>
                <a:xfrm rot="5400000">
                  <a:off x="9306224" y="167256"/>
                  <a:ext cx="294341" cy="294341"/>
                </a:xfrm>
                <a:custGeom>
                  <a:avLst/>
                  <a:gdLst/>
                  <a:ahLst/>
                  <a:cxnLst/>
                  <a:rect l="l" t="t" r="r" b="b"/>
                  <a:pathLst>
                    <a:path w="294341" h="294341" extrusionOk="0">
                      <a:moveTo>
                        <a:pt x="304854" y="152427"/>
                      </a:moveTo>
                      <a:cubicBezTo>
                        <a:pt x="304854" y="236524"/>
                        <a:pt x="236525" y="304853"/>
                        <a:pt x="152427" y="304853"/>
                      </a:cubicBezTo>
                      <a:cubicBezTo>
                        <a:pt x="68119" y="304853"/>
                        <a:pt x="0" y="236524"/>
                        <a:pt x="0" y="152427"/>
                      </a:cubicBezTo>
                      <a:cubicBezTo>
                        <a:pt x="-210" y="68329"/>
                        <a:pt x="68119" y="0"/>
                        <a:pt x="152427" y="0"/>
                      </a:cubicBezTo>
                      <a:cubicBezTo>
                        <a:pt x="236525" y="0"/>
                        <a:pt x="304854" y="68329"/>
                        <a:pt x="304854"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10"/>
                <p:cNvSpPr/>
                <p:nvPr/>
              </p:nvSpPr>
              <p:spPr>
                <a:xfrm rot="5400000">
                  <a:off x="6517046" y="-69327"/>
                  <a:ext cx="166199" cy="304853"/>
                </a:xfrm>
                <a:custGeom>
                  <a:avLst/>
                  <a:gdLst/>
                  <a:ahLst/>
                  <a:cxnLst/>
                  <a:rect l="l" t="t" r="r" b="b"/>
                  <a:pathLst>
                    <a:path w="166199" h="304853" extrusionOk="0">
                      <a:moveTo>
                        <a:pt x="0" y="302072"/>
                      </a:moveTo>
                      <a:lnTo>
                        <a:pt x="0" y="2781"/>
                      </a:lnTo>
                      <a:lnTo>
                        <a:pt x="13773" y="0"/>
                      </a:lnTo>
                      <a:cubicBezTo>
                        <a:pt x="97870" y="0"/>
                        <a:pt x="166199" y="68329"/>
                        <a:pt x="166199" y="152427"/>
                      </a:cubicBezTo>
                      <a:cubicBezTo>
                        <a:pt x="166199" y="236524"/>
                        <a:pt x="97870" y="304853"/>
                        <a:pt x="13773"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0"/>
                <p:cNvSpPr/>
                <p:nvPr/>
              </p:nvSpPr>
              <p:spPr>
                <a:xfrm rot="-5400000">
                  <a:off x="10820243" y="170155"/>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734" y="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91" name="Google Shape;91;p10"/>
              <p:cNvGrpSpPr/>
              <p:nvPr/>
            </p:nvGrpSpPr>
            <p:grpSpPr>
              <a:xfrm>
                <a:off x="6142865" y="0"/>
                <a:ext cx="5581427" cy="766452"/>
                <a:chOff x="6142865" y="0"/>
                <a:chExt cx="5581427" cy="766452"/>
              </a:xfrm>
            </p:grpSpPr>
            <p:sp>
              <p:nvSpPr>
                <p:cNvPr id="92" name="Google Shape;92;p10"/>
                <p:cNvSpPr/>
                <p:nvPr/>
              </p:nvSpPr>
              <p:spPr>
                <a:xfrm rot="5400000">
                  <a:off x="6631927" y="148301"/>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0"/>
                <p:cNvSpPr/>
                <p:nvPr/>
              </p:nvSpPr>
              <p:spPr>
                <a:xfrm rot="5400000">
                  <a:off x="8552083" y="167257"/>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10"/>
                <p:cNvSpPr/>
                <p:nvPr/>
              </p:nvSpPr>
              <p:spPr>
                <a:xfrm rot="5400000">
                  <a:off x="6212191" y="-69327"/>
                  <a:ext cx="166200" cy="304853"/>
                </a:xfrm>
                <a:custGeom>
                  <a:avLst/>
                  <a:gdLst/>
                  <a:ahLst/>
                  <a:cxnLst/>
                  <a:rect l="l" t="t" r="r" b="b"/>
                  <a:pathLst>
                    <a:path w="166200" h="304853" extrusionOk="0">
                      <a:moveTo>
                        <a:pt x="0" y="302072"/>
                      </a:moveTo>
                      <a:lnTo>
                        <a:pt x="0" y="2785"/>
                      </a:lnTo>
                      <a:lnTo>
                        <a:pt x="13774" y="0"/>
                      </a:lnTo>
                      <a:cubicBezTo>
                        <a:pt x="97871" y="0"/>
                        <a:pt x="166200" y="68329"/>
                        <a:pt x="166200" y="152427"/>
                      </a:cubicBezTo>
                      <a:cubicBezTo>
                        <a:pt x="166200" y="236524"/>
                        <a:pt x="97871" y="304853"/>
                        <a:pt x="13774"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10"/>
                <p:cNvSpPr/>
                <p:nvPr/>
              </p:nvSpPr>
              <p:spPr>
                <a:xfrm rot="5400000">
                  <a:off x="7390850" y="-68904"/>
                  <a:ext cx="167046" cy="304853"/>
                </a:xfrm>
                <a:custGeom>
                  <a:avLst/>
                  <a:gdLst/>
                  <a:ahLst/>
                  <a:cxnLst/>
                  <a:rect l="l" t="t" r="r" b="b"/>
                  <a:pathLst>
                    <a:path w="167046" h="304853" extrusionOk="0">
                      <a:moveTo>
                        <a:pt x="0" y="301897"/>
                      </a:moveTo>
                      <a:lnTo>
                        <a:pt x="0" y="2957"/>
                      </a:lnTo>
                      <a:lnTo>
                        <a:pt x="14620" y="0"/>
                      </a:lnTo>
                      <a:cubicBezTo>
                        <a:pt x="98927" y="0"/>
                        <a:pt x="167046" y="68329"/>
                        <a:pt x="167046" y="152427"/>
                      </a:cubicBezTo>
                      <a:cubicBezTo>
                        <a:pt x="167046" y="236734"/>
                        <a:pt x="98717" y="304853"/>
                        <a:pt x="14620"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10"/>
                <p:cNvSpPr/>
                <p:nvPr/>
              </p:nvSpPr>
              <p:spPr>
                <a:xfrm rot="5400000">
                  <a:off x="7637313"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11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0"/>
                <p:cNvSpPr/>
                <p:nvPr/>
              </p:nvSpPr>
              <p:spPr>
                <a:xfrm rot="-5400000">
                  <a:off x="9528792" y="-72605"/>
                  <a:ext cx="159642" cy="304853"/>
                </a:xfrm>
                <a:custGeom>
                  <a:avLst/>
                  <a:gdLst/>
                  <a:ahLst/>
                  <a:cxnLst/>
                  <a:rect l="l" t="t" r="r" b="b"/>
                  <a:pathLst>
                    <a:path w="159642" h="304853" extrusionOk="0">
                      <a:moveTo>
                        <a:pt x="159642" y="1457"/>
                      </a:moveTo>
                      <a:lnTo>
                        <a:pt x="159642" y="303394"/>
                      </a:lnTo>
                      <a:lnTo>
                        <a:pt x="152427" y="304853"/>
                      </a:lnTo>
                      <a:cubicBezTo>
                        <a:pt x="68329" y="304853"/>
                        <a:pt x="0" y="236524"/>
                        <a:pt x="0" y="152427"/>
                      </a:cubicBezTo>
                      <a:cubicBezTo>
                        <a:pt x="0" y="68329"/>
                        <a:pt x="68329" y="0"/>
                        <a:pt x="1524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10"/>
                <p:cNvSpPr/>
                <p:nvPr/>
              </p:nvSpPr>
              <p:spPr>
                <a:xfrm rot="-5400000">
                  <a:off x="10210327" y="170154"/>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10"/>
                <p:cNvSpPr/>
                <p:nvPr/>
              </p:nvSpPr>
              <p:spPr>
                <a:xfrm rot="-5400000">
                  <a:off x="11429951" y="17015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10"/>
                <p:cNvSpPr/>
                <p:nvPr/>
              </p:nvSpPr>
              <p:spPr>
                <a:xfrm rot="5400000">
                  <a:off x="8915329" y="-68904"/>
                  <a:ext cx="167045" cy="304853"/>
                </a:xfrm>
                <a:custGeom>
                  <a:avLst/>
                  <a:gdLst/>
                  <a:ahLst/>
                  <a:cxnLst/>
                  <a:rect l="l" t="t" r="r" b="b"/>
                  <a:pathLst>
                    <a:path w="167045" h="304853" extrusionOk="0">
                      <a:moveTo>
                        <a:pt x="0" y="301897"/>
                      </a:moveTo>
                      <a:lnTo>
                        <a:pt x="0" y="2956"/>
                      </a:lnTo>
                      <a:lnTo>
                        <a:pt x="14619" y="0"/>
                      </a:lnTo>
                      <a:cubicBezTo>
                        <a:pt x="98926" y="0"/>
                        <a:pt x="167045" y="6832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10"/>
                <p:cNvSpPr/>
                <p:nvPr/>
              </p:nvSpPr>
              <p:spPr>
                <a:xfrm rot="5400000">
                  <a:off x="8000559" y="-68904"/>
                  <a:ext cx="167045" cy="304853"/>
                </a:xfrm>
                <a:custGeom>
                  <a:avLst/>
                  <a:gdLst/>
                  <a:ahLst/>
                  <a:cxnLst/>
                  <a:rect l="l" t="t" r="r" b="b"/>
                  <a:pathLst>
                    <a:path w="167045" h="304853" extrusionOk="0">
                      <a:moveTo>
                        <a:pt x="0" y="301897"/>
                      </a:moveTo>
                      <a:lnTo>
                        <a:pt x="0" y="2949"/>
                      </a:lnTo>
                      <a:lnTo>
                        <a:pt x="14619" y="0"/>
                      </a:lnTo>
                      <a:cubicBezTo>
                        <a:pt x="98926" y="0"/>
                        <a:pt x="167045" y="6811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2" name="Google Shape;102;p10"/>
              <p:cNvGrpSpPr/>
              <p:nvPr/>
            </p:nvGrpSpPr>
            <p:grpSpPr>
              <a:xfrm>
                <a:off x="6765821" y="0"/>
                <a:ext cx="4043909" cy="766452"/>
                <a:chOff x="6765821" y="0"/>
                <a:chExt cx="4043909" cy="766452"/>
              </a:xfrm>
            </p:grpSpPr>
            <p:sp>
              <p:nvSpPr>
                <p:cNvPr id="103" name="Google Shape;103;p10"/>
                <p:cNvSpPr/>
                <p:nvPr/>
              </p:nvSpPr>
              <p:spPr>
                <a:xfrm rot="-5400000">
                  <a:off x="10515389" y="170155"/>
                  <a:ext cx="294341" cy="294341"/>
                </a:xfrm>
                <a:custGeom>
                  <a:avLst/>
                  <a:gdLst/>
                  <a:ahLst/>
                  <a:cxnLst/>
                  <a:rect l="l" t="t" r="r" b="b"/>
                  <a:pathLst>
                    <a:path w="294341" h="294341" extrusionOk="0">
                      <a:moveTo>
                        <a:pt x="304853" y="152427"/>
                      </a:moveTo>
                      <a:cubicBezTo>
                        <a:pt x="304853" y="236525"/>
                        <a:pt x="236524" y="304854"/>
                        <a:pt x="152427" y="304854"/>
                      </a:cubicBezTo>
                      <a:cubicBezTo>
                        <a:pt x="68329" y="304854"/>
                        <a:pt x="0" y="236525"/>
                        <a:pt x="0" y="152427"/>
                      </a:cubicBezTo>
                      <a:cubicBezTo>
                        <a:pt x="0" y="68330"/>
                        <a:pt x="68329" y="0"/>
                        <a:pt x="152427" y="0"/>
                      </a:cubicBezTo>
                      <a:cubicBezTo>
                        <a:pt x="236734" y="-21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0"/>
                <p:cNvSpPr/>
                <p:nvPr/>
              </p:nvSpPr>
              <p:spPr>
                <a:xfrm rot="-5400000">
                  <a:off x="9978078"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10"/>
                <p:cNvSpPr/>
                <p:nvPr/>
              </p:nvSpPr>
              <p:spPr>
                <a:xfrm rot="5400000">
                  <a:off x="7942166"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524" y="0"/>
                        <a:pt x="304853" y="68119"/>
                        <a:pt x="304853" y="15242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10"/>
                <p:cNvSpPr/>
                <p:nvPr/>
              </p:nvSpPr>
              <p:spPr>
                <a:xfrm rot="5400000">
                  <a:off x="9220181" y="-68904"/>
                  <a:ext cx="167046" cy="304853"/>
                </a:xfrm>
                <a:custGeom>
                  <a:avLst/>
                  <a:gdLst/>
                  <a:ahLst/>
                  <a:cxnLst/>
                  <a:rect l="l" t="t" r="r" b="b"/>
                  <a:pathLst>
                    <a:path w="167046" h="304853" extrusionOk="0">
                      <a:moveTo>
                        <a:pt x="0" y="301897"/>
                      </a:moveTo>
                      <a:lnTo>
                        <a:pt x="0" y="2949"/>
                      </a:lnTo>
                      <a:lnTo>
                        <a:pt x="14620" y="0"/>
                      </a:lnTo>
                      <a:cubicBezTo>
                        <a:pt x="98927" y="0"/>
                        <a:pt x="167046" y="68329"/>
                        <a:pt x="167046" y="152427"/>
                      </a:cubicBezTo>
                      <a:cubicBezTo>
                        <a:pt x="167046" y="236524"/>
                        <a:pt x="98717" y="304853"/>
                        <a:pt x="14620"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10"/>
                <p:cNvSpPr/>
                <p:nvPr/>
              </p:nvSpPr>
              <p:spPr>
                <a:xfrm rot="5400000">
                  <a:off x="8305412" y="-68905"/>
                  <a:ext cx="167045" cy="304854"/>
                </a:xfrm>
                <a:custGeom>
                  <a:avLst/>
                  <a:gdLst/>
                  <a:ahLst/>
                  <a:cxnLst/>
                  <a:rect l="l" t="t" r="r" b="b"/>
                  <a:pathLst>
                    <a:path w="167045" h="304854" extrusionOk="0">
                      <a:moveTo>
                        <a:pt x="0" y="301898"/>
                      </a:moveTo>
                      <a:lnTo>
                        <a:pt x="0" y="2956"/>
                      </a:lnTo>
                      <a:lnTo>
                        <a:pt x="14619" y="0"/>
                      </a:lnTo>
                      <a:cubicBezTo>
                        <a:pt x="98926" y="-210"/>
                        <a:pt x="167045" y="68119"/>
                        <a:pt x="167045" y="152427"/>
                      </a:cubicBezTo>
                      <a:cubicBezTo>
                        <a:pt x="167045" y="236525"/>
                        <a:pt x="98716" y="304854"/>
                        <a:pt x="14619" y="3048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10"/>
                <p:cNvSpPr/>
                <p:nvPr/>
              </p:nvSpPr>
              <p:spPr>
                <a:xfrm rot="5400000">
                  <a:off x="6835148" y="-69327"/>
                  <a:ext cx="166199" cy="304853"/>
                </a:xfrm>
                <a:custGeom>
                  <a:avLst/>
                  <a:gdLst/>
                  <a:ahLst/>
                  <a:cxnLst/>
                  <a:rect l="l" t="t" r="r" b="b"/>
                  <a:pathLst>
                    <a:path w="166199" h="304853" extrusionOk="0">
                      <a:moveTo>
                        <a:pt x="0" y="302068"/>
                      </a:moveTo>
                      <a:lnTo>
                        <a:pt x="0" y="2785"/>
                      </a:lnTo>
                      <a:lnTo>
                        <a:pt x="13773" y="0"/>
                      </a:lnTo>
                      <a:cubicBezTo>
                        <a:pt x="98080" y="0"/>
                        <a:pt x="166199" y="68329"/>
                        <a:pt x="166199" y="152427"/>
                      </a:cubicBezTo>
                      <a:cubicBezTo>
                        <a:pt x="166199" y="236734"/>
                        <a:pt x="97870" y="304853"/>
                        <a:pt x="13773" y="3048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10"/>
                <p:cNvSpPr/>
                <p:nvPr/>
              </p:nvSpPr>
              <p:spPr>
                <a:xfrm rot="5400000">
                  <a:off x="8856937"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119" y="0"/>
                        <a:pt x="152427" y="0"/>
                      </a:cubicBezTo>
                      <a:cubicBezTo>
                        <a:pt x="236524" y="0"/>
                        <a:pt x="304853" y="68329"/>
                        <a:pt x="304853" y="15242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110" name="Google Shape;110;p10"/>
          <p:cNvSpPr txBox="1">
            <a:spLocks noGrp="1"/>
          </p:cNvSpPr>
          <p:nvPr>
            <p:ph type="subTitle" idx="1"/>
          </p:nvPr>
        </p:nvSpPr>
        <p:spPr>
          <a:xfrm>
            <a:off x="457200" y="1182413"/>
            <a:ext cx="4419600" cy="1006200"/>
          </a:xfrm>
          <a:prstGeom prst="rect">
            <a:avLst/>
          </a:prstGeom>
        </p:spPr>
        <p:txBody>
          <a:bodyPr spcFirstLastPara="1" wrap="square" lIns="0" tIns="0" rIns="0" bIns="0" anchor="b" anchorCtr="0">
            <a:noAutofit/>
          </a:bodyPr>
          <a:lstStyle>
            <a:lvl1pPr lvl="0" rtl="0">
              <a:spcBef>
                <a:spcPts val="1000"/>
              </a:spcBef>
              <a:spcAft>
                <a:spcPts val="0"/>
              </a:spcAft>
              <a:buNone/>
              <a:defRPr sz="5400" b="1">
                <a:solidFill>
                  <a:schemeClr val="lt1"/>
                </a:solidFill>
              </a:defRPr>
            </a:lvl1pPr>
            <a:lvl2pPr lvl="1" rtl="0">
              <a:spcBef>
                <a:spcPts val="1000"/>
              </a:spcBef>
              <a:spcAft>
                <a:spcPts val="0"/>
              </a:spcAft>
              <a:buNone/>
              <a:defRPr sz="5400">
                <a:solidFill>
                  <a:schemeClr val="lt1"/>
                </a:solidFill>
              </a:defRPr>
            </a:lvl2pPr>
            <a:lvl3pPr lvl="2" rtl="0">
              <a:spcBef>
                <a:spcPts val="1000"/>
              </a:spcBef>
              <a:spcAft>
                <a:spcPts val="0"/>
              </a:spcAft>
              <a:buNone/>
              <a:defRPr sz="5400">
                <a:solidFill>
                  <a:schemeClr val="lt1"/>
                </a:solidFill>
              </a:defRPr>
            </a:lvl3pPr>
            <a:lvl4pPr lvl="3" rtl="0">
              <a:spcBef>
                <a:spcPts val="1000"/>
              </a:spcBef>
              <a:spcAft>
                <a:spcPts val="0"/>
              </a:spcAft>
              <a:buNone/>
              <a:defRPr sz="5400">
                <a:solidFill>
                  <a:schemeClr val="lt1"/>
                </a:solidFill>
              </a:defRPr>
            </a:lvl4pPr>
            <a:lvl5pPr lvl="4" rtl="0">
              <a:spcBef>
                <a:spcPts val="1000"/>
              </a:spcBef>
              <a:spcAft>
                <a:spcPts val="0"/>
              </a:spcAft>
              <a:buNone/>
              <a:defRPr sz="5400">
                <a:solidFill>
                  <a:schemeClr val="lt1"/>
                </a:solidFill>
              </a:defRPr>
            </a:lvl5pPr>
            <a:lvl6pPr lvl="5" rtl="0">
              <a:spcBef>
                <a:spcPts val="1000"/>
              </a:spcBef>
              <a:spcAft>
                <a:spcPts val="0"/>
              </a:spcAft>
              <a:buNone/>
              <a:defRPr sz="5400">
                <a:solidFill>
                  <a:schemeClr val="lt1"/>
                </a:solidFill>
              </a:defRPr>
            </a:lvl6pPr>
            <a:lvl7pPr lvl="6" rtl="0">
              <a:spcBef>
                <a:spcPts val="1000"/>
              </a:spcBef>
              <a:spcAft>
                <a:spcPts val="0"/>
              </a:spcAft>
              <a:buNone/>
              <a:defRPr sz="5400">
                <a:solidFill>
                  <a:schemeClr val="lt1"/>
                </a:solidFill>
              </a:defRPr>
            </a:lvl7pPr>
            <a:lvl8pPr lvl="7" rtl="0">
              <a:spcBef>
                <a:spcPts val="1000"/>
              </a:spcBef>
              <a:spcAft>
                <a:spcPts val="0"/>
              </a:spcAft>
              <a:buNone/>
              <a:defRPr sz="5400">
                <a:solidFill>
                  <a:schemeClr val="lt1"/>
                </a:solidFill>
              </a:defRPr>
            </a:lvl8pPr>
            <a:lvl9pPr lvl="8" rtl="0">
              <a:spcBef>
                <a:spcPts val="1000"/>
              </a:spcBef>
              <a:spcAft>
                <a:spcPts val="0"/>
              </a:spcAft>
              <a:buNone/>
              <a:defRPr sz="5400">
                <a:solidFill>
                  <a:schemeClr val="lt1"/>
                </a:solidFill>
              </a:defRPr>
            </a:lvl9pPr>
          </a:lstStyle>
          <a:p>
            <a:endParaRPr/>
          </a:p>
        </p:txBody>
      </p:sp>
      <p:sp>
        <p:nvSpPr>
          <p:cNvPr id="111" name="Google Shape;111;p10"/>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lvl1pPr lvl="0" rtl="0">
              <a:spcBef>
                <a:spcPts val="1000"/>
              </a:spcBef>
              <a:spcAft>
                <a:spcPts val="0"/>
              </a:spcAft>
              <a:buNone/>
              <a:defRPr sz="1400">
                <a:solidFill>
                  <a:schemeClr val="lt1"/>
                </a:solidFill>
              </a:defRPr>
            </a:lvl1pPr>
            <a:lvl2pPr lvl="1" rtl="0">
              <a:spcBef>
                <a:spcPts val="1000"/>
              </a:spcBef>
              <a:spcAft>
                <a:spcPts val="0"/>
              </a:spcAft>
              <a:buNone/>
              <a:defRPr sz="1400">
                <a:solidFill>
                  <a:schemeClr val="lt1"/>
                </a:solidFill>
              </a:defRPr>
            </a:lvl2pPr>
            <a:lvl3pPr lvl="2" rtl="0">
              <a:spcBef>
                <a:spcPts val="1000"/>
              </a:spcBef>
              <a:spcAft>
                <a:spcPts val="0"/>
              </a:spcAft>
              <a:buNone/>
              <a:defRPr sz="1400">
                <a:solidFill>
                  <a:schemeClr val="lt1"/>
                </a:solidFill>
              </a:defRPr>
            </a:lvl3pPr>
            <a:lvl4pPr lvl="3" rtl="0">
              <a:spcBef>
                <a:spcPts val="1000"/>
              </a:spcBef>
              <a:spcAft>
                <a:spcPts val="0"/>
              </a:spcAft>
              <a:buNone/>
              <a:defRPr sz="1400">
                <a:solidFill>
                  <a:schemeClr val="lt1"/>
                </a:solidFill>
              </a:defRPr>
            </a:lvl4pPr>
            <a:lvl5pPr lvl="4" rtl="0">
              <a:spcBef>
                <a:spcPts val="1000"/>
              </a:spcBef>
              <a:spcAft>
                <a:spcPts val="0"/>
              </a:spcAft>
              <a:buNone/>
              <a:defRPr sz="1400">
                <a:solidFill>
                  <a:schemeClr val="lt1"/>
                </a:solidFill>
              </a:defRPr>
            </a:lvl5pPr>
            <a:lvl6pPr lvl="5" rtl="0">
              <a:spcBef>
                <a:spcPts val="1000"/>
              </a:spcBef>
              <a:spcAft>
                <a:spcPts val="0"/>
              </a:spcAft>
              <a:buNone/>
              <a:defRPr sz="1400">
                <a:solidFill>
                  <a:schemeClr val="lt1"/>
                </a:solidFill>
              </a:defRPr>
            </a:lvl6pPr>
            <a:lvl7pPr lvl="6" rtl="0">
              <a:spcBef>
                <a:spcPts val="1000"/>
              </a:spcBef>
              <a:spcAft>
                <a:spcPts val="0"/>
              </a:spcAft>
              <a:buNone/>
              <a:defRPr sz="1400">
                <a:solidFill>
                  <a:schemeClr val="lt1"/>
                </a:solidFill>
              </a:defRPr>
            </a:lvl7pPr>
            <a:lvl8pPr lvl="7" rtl="0">
              <a:spcBef>
                <a:spcPts val="1000"/>
              </a:spcBef>
              <a:spcAft>
                <a:spcPts val="0"/>
              </a:spcAft>
              <a:buNone/>
              <a:defRPr sz="1400">
                <a:solidFill>
                  <a:schemeClr val="lt1"/>
                </a:solidFill>
              </a:defRPr>
            </a:lvl8pPr>
            <a:lvl9pPr lvl="8" rtl="0">
              <a:spcBef>
                <a:spcPts val="1000"/>
              </a:spcBef>
              <a:spcAft>
                <a:spcPts val="0"/>
              </a:spcAft>
              <a:buNone/>
              <a:defRPr sz="1400">
                <a:solidFill>
                  <a:schemeClr val="lt1"/>
                </a:solidFill>
              </a:defRPr>
            </a:lvl9pPr>
          </a:lstStyle>
          <a:p>
            <a:endParaRPr/>
          </a:p>
        </p:txBody>
      </p:sp>
    </p:spTree>
    <p:extLst>
      <p:ext uri="{BB962C8B-B14F-4D97-AF65-F5344CB8AC3E}">
        <p14:creationId xmlns:p14="http://schemas.microsoft.com/office/powerpoint/2010/main" val="20369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35"/>
        <p:cNvGrpSpPr/>
        <p:nvPr/>
      </p:nvGrpSpPr>
      <p:grpSpPr>
        <a:xfrm>
          <a:off x="0" y="0"/>
          <a:ext cx="0" cy="0"/>
          <a:chOff x="0" y="0"/>
          <a:chExt cx="0" cy="0"/>
        </a:xfrm>
      </p:grpSpPr>
      <p:pic>
        <p:nvPicPr>
          <p:cNvPr id="36" name="Shape 36"/>
          <p:cNvPicPr preferRelativeResize="0"/>
          <p:nvPr/>
        </p:nvPicPr>
        <p:blipFill rotWithShape="1">
          <a:blip r:embed="rId2" cstate="print">
            <a:alphaModFix amt="3000"/>
            <a:extLst>
              <a:ext uri="{28A0092B-C50C-407E-A947-70E740481C1C}">
                <a14:useLocalDpi xmlns:a14="http://schemas.microsoft.com/office/drawing/2010/main"/>
              </a:ext>
            </a:extLst>
          </a:blip>
          <a:srcRect r="11266"/>
          <a:stretch/>
        </p:blipFill>
        <p:spPr>
          <a:xfrm rot="5400000">
            <a:off x="303664" y="2774825"/>
            <a:ext cx="3813696" cy="4352659"/>
          </a:xfrm>
          <a:prstGeom prst="rect">
            <a:avLst/>
          </a:prstGeom>
          <a:noFill/>
          <a:ln>
            <a:noFill/>
          </a:ln>
        </p:spPr>
      </p:pic>
      <p:sp>
        <p:nvSpPr>
          <p:cNvPr id="37" name="Shape 37"/>
          <p:cNvSpPr txBox="1">
            <a:spLocks noGrp="1"/>
          </p:cNvSpPr>
          <p:nvPr>
            <p:ph type="title"/>
          </p:nvPr>
        </p:nvSpPr>
        <p:spPr>
          <a:xfrm>
            <a:off x="609600" y="360629"/>
            <a:ext cx="10972800" cy="730731"/>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5"/>
              </a:buClr>
              <a:buSzPts val="2800"/>
              <a:buFont typeface="Arial"/>
              <a:buNone/>
              <a:defRPr sz="3733"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body" idx="1"/>
          </p:nvPr>
        </p:nvSpPr>
        <p:spPr>
          <a:xfrm>
            <a:off x="609600" y="1498599"/>
            <a:ext cx="10972800" cy="4636116"/>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373"/>
              </a:spcBef>
              <a:spcAft>
                <a:spcPts val="0"/>
              </a:spcAft>
              <a:buClr>
                <a:schemeClr val="accent5"/>
              </a:buClr>
              <a:buSzPts val="1600"/>
              <a:buFont typeface="Arial"/>
              <a:buChar char="•"/>
              <a:defRPr sz="2133" b="0" i="0" u="none" strike="noStrike" cap="none">
                <a:solidFill>
                  <a:schemeClr val="dk1"/>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5"/>
              </a:buClr>
              <a:buSzPts val="1400"/>
              <a:buFont typeface="Arial"/>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5pPr>
            <a:lvl6pPr marL="3657509" marR="0" lvl="5" indent="-304792" algn="l" rtl="0">
              <a:lnSpc>
                <a:spcPct val="100000"/>
              </a:lnSpc>
              <a:spcBef>
                <a:spcPts val="667"/>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39" name="Shape 3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823365" y="6278880"/>
            <a:ext cx="3328416" cy="536947"/>
          </a:xfrm>
          <a:prstGeom prst="rect">
            <a:avLst/>
          </a:prstGeom>
          <a:noFill/>
          <a:ln>
            <a:noFill/>
          </a:ln>
        </p:spPr>
      </p:pic>
      <p:sp>
        <p:nvSpPr>
          <p:cNvPr id="40" name="Shape 40"/>
          <p:cNvSpPr txBox="1">
            <a:spLocks noGrp="1"/>
          </p:cNvSpPr>
          <p:nvPr>
            <p:ph type="dt" idx="10"/>
          </p:nvPr>
        </p:nvSpPr>
        <p:spPr>
          <a:xfrm>
            <a:off x="633055" y="6386830"/>
            <a:ext cx="2743200" cy="36618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41" name="Shape 41"/>
          <p:cNvSpPr/>
          <p:nvPr/>
        </p:nvSpPr>
        <p:spPr>
          <a:xfrm>
            <a:off x="0" y="0"/>
            <a:ext cx="12192000" cy="87984"/>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pic>
        <p:nvPicPr>
          <p:cNvPr id="42" name="Shape 42" descr="line-dot-pattern@2x.png"/>
          <p:cNvPicPr preferRelativeResize="0"/>
          <p:nvPr/>
        </p:nvPicPr>
        <p:blipFill rotWithShape="1">
          <a:blip r:embed="rId4">
            <a:alphaModFix amt="25000"/>
          </a:blip>
          <a:srcRect/>
          <a:stretch/>
        </p:blipFill>
        <p:spPr>
          <a:xfrm rot="10800000">
            <a:off x="6275374" y="1"/>
            <a:ext cx="5916625" cy="4922377"/>
          </a:xfrm>
          <a:prstGeom prst="rect">
            <a:avLst/>
          </a:prstGeom>
          <a:noFill/>
          <a:ln>
            <a:noFill/>
          </a:ln>
        </p:spPr>
      </p:pic>
      <p:sp>
        <p:nvSpPr>
          <p:cNvPr id="43" name="Shape 43"/>
          <p:cNvSpPr txBox="1">
            <a:spLocks noGrp="1"/>
          </p:cNvSpPr>
          <p:nvPr>
            <p:ph type="sldNum" idx="12"/>
          </p:nvPr>
        </p:nvSpPr>
        <p:spPr>
          <a:xfrm>
            <a:off x="107577" y="6385559"/>
            <a:ext cx="412376" cy="366183"/>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9pPr>
          </a:lstStyle>
          <a:p>
            <a:fld id="{00000000-1234-1234-1234-123412341234}" type="slidenum">
              <a:rPr lang="en" smtClean="0"/>
              <a:pPr/>
              <a:t>‹#›</a:t>
            </a:fld>
            <a:endParaRPr lang="en"/>
          </a:p>
        </p:txBody>
      </p:sp>
      <p:sp>
        <p:nvSpPr>
          <p:cNvPr id="44" name="Shape 44"/>
          <p:cNvSpPr txBox="1">
            <a:spLocks noGrp="1"/>
          </p:cNvSpPr>
          <p:nvPr>
            <p:ph type="ftr" idx="11"/>
          </p:nvPr>
        </p:nvSpPr>
        <p:spPr>
          <a:xfrm>
            <a:off x="4038600" y="6385559"/>
            <a:ext cx="4114800" cy="366183"/>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30483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2"/>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2"/>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3" name="Google Shape;153;p12"/>
          <p:cNvSpPr txBox="1">
            <a:spLocks noGrp="1"/>
          </p:cNvSpPr>
          <p:nvPr>
            <p:ph type="subTitle" idx="2"/>
          </p:nvPr>
        </p:nvSpPr>
        <p:spPr>
          <a:xfrm>
            <a:off x="457200" y="6287834"/>
            <a:ext cx="5638800" cy="225000"/>
          </a:xfrm>
          <a:prstGeom prst="rect">
            <a:avLst/>
          </a:prstGeom>
        </p:spPr>
        <p:txBody>
          <a:bodyPr spcFirstLastPara="1" wrap="square" lIns="0" tIns="0" rIns="0" bIns="0" anchor="b" anchorCtr="0">
            <a:noAutofit/>
          </a:bodyPr>
          <a:lstStyle>
            <a:lvl1pPr lvl="0">
              <a:spcBef>
                <a:spcPts val="1000"/>
              </a:spcBef>
              <a:spcAft>
                <a:spcPts val="0"/>
              </a:spcAft>
              <a:buNone/>
              <a:defRPr sz="900">
                <a:solidFill>
                  <a:srgbClr val="999B9C"/>
                </a:solidFill>
              </a:defRPr>
            </a:lvl1pPr>
            <a:lvl2pPr lvl="1">
              <a:spcBef>
                <a:spcPts val="1000"/>
              </a:spcBef>
              <a:spcAft>
                <a:spcPts val="0"/>
              </a:spcAft>
              <a:buNone/>
              <a:defRPr sz="900">
                <a:solidFill>
                  <a:srgbClr val="999B9C"/>
                </a:solidFill>
              </a:defRPr>
            </a:lvl2pPr>
            <a:lvl3pPr lvl="2">
              <a:spcBef>
                <a:spcPts val="1000"/>
              </a:spcBef>
              <a:spcAft>
                <a:spcPts val="0"/>
              </a:spcAft>
              <a:buNone/>
              <a:defRPr sz="900">
                <a:solidFill>
                  <a:srgbClr val="999B9C"/>
                </a:solidFill>
              </a:defRPr>
            </a:lvl3pPr>
            <a:lvl4pPr lvl="3">
              <a:spcBef>
                <a:spcPts val="1000"/>
              </a:spcBef>
              <a:spcAft>
                <a:spcPts val="0"/>
              </a:spcAft>
              <a:buNone/>
              <a:defRPr sz="900">
                <a:solidFill>
                  <a:srgbClr val="999B9C"/>
                </a:solidFill>
              </a:defRPr>
            </a:lvl4pPr>
            <a:lvl5pPr lvl="4">
              <a:spcBef>
                <a:spcPts val="1000"/>
              </a:spcBef>
              <a:spcAft>
                <a:spcPts val="0"/>
              </a:spcAft>
              <a:buNone/>
              <a:defRPr sz="900">
                <a:solidFill>
                  <a:srgbClr val="999B9C"/>
                </a:solidFill>
              </a:defRPr>
            </a:lvl5pPr>
            <a:lvl6pPr lvl="5">
              <a:spcBef>
                <a:spcPts val="1000"/>
              </a:spcBef>
              <a:spcAft>
                <a:spcPts val="0"/>
              </a:spcAft>
              <a:buNone/>
              <a:defRPr sz="900">
                <a:solidFill>
                  <a:srgbClr val="999B9C"/>
                </a:solidFill>
              </a:defRPr>
            </a:lvl6pPr>
            <a:lvl7pPr lvl="6">
              <a:spcBef>
                <a:spcPts val="1000"/>
              </a:spcBef>
              <a:spcAft>
                <a:spcPts val="0"/>
              </a:spcAft>
              <a:buNone/>
              <a:defRPr sz="900">
                <a:solidFill>
                  <a:srgbClr val="999B9C"/>
                </a:solidFill>
              </a:defRPr>
            </a:lvl7pPr>
            <a:lvl8pPr lvl="7">
              <a:spcBef>
                <a:spcPts val="1000"/>
              </a:spcBef>
              <a:spcAft>
                <a:spcPts val="0"/>
              </a:spcAft>
              <a:buNone/>
              <a:defRPr sz="900">
                <a:solidFill>
                  <a:srgbClr val="999B9C"/>
                </a:solidFill>
              </a:defRPr>
            </a:lvl8pPr>
            <a:lvl9pPr lvl="8">
              <a:spcBef>
                <a:spcPts val="1000"/>
              </a:spcBef>
              <a:spcAft>
                <a:spcPts val="0"/>
              </a:spcAft>
              <a:buNone/>
              <a:defRPr sz="900">
                <a:solidFill>
                  <a:srgbClr val="999B9C"/>
                </a:solidFill>
              </a:defRPr>
            </a:lvl9pPr>
          </a:lstStyle>
          <a:p>
            <a:endParaRPr/>
          </a:p>
        </p:txBody>
      </p:sp>
      <p:sp>
        <p:nvSpPr>
          <p:cNvPr id="154" name="Google Shape;154;p12"/>
          <p:cNvSpPr txBox="1">
            <a:spLocks noGrp="1"/>
          </p:cNvSpPr>
          <p:nvPr>
            <p:ph type="subTitle" idx="3"/>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3812528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2">
  <p:cSld name="Two Content 2">
    <p:spTree>
      <p:nvGrpSpPr>
        <p:cNvPr id="1" name="Shape 170"/>
        <p:cNvGrpSpPr/>
        <p:nvPr/>
      </p:nvGrpSpPr>
      <p:grpSpPr>
        <a:xfrm>
          <a:off x="0" y="0"/>
          <a:ext cx="0" cy="0"/>
          <a:chOff x="0" y="0"/>
          <a:chExt cx="0" cy="0"/>
        </a:xfrm>
      </p:grpSpPr>
      <p:sp>
        <p:nvSpPr>
          <p:cNvPr id="171" name="Google Shape;171;p15"/>
          <p:cNvSpPr txBox="1">
            <a:spLocks noGrp="1"/>
          </p:cNvSpPr>
          <p:nvPr>
            <p:ph type="title"/>
          </p:nvPr>
        </p:nvSpPr>
        <p:spPr>
          <a:xfrm>
            <a:off x="457200" y="437744"/>
            <a:ext cx="11277600" cy="89965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5"/>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73" name="Google Shape;173;p15"/>
          <p:cNvCxnSpPr/>
          <p:nvPr/>
        </p:nvCxnSpPr>
        <p:spPr>
          <a:xfrm>
            <a:off x="457200" y="1490202"/>
            <a:ext cx="11734800" cy="0"/>
          </a:xfrm>
          <a:prstGeom prst="straightConnector1">
            <a:avLst/>
          </a:prstGeom>
          <a:noFill/>
          <a:ln w="19050" cap="flat" cmpd="sng">
            <a:solidFill>
              <a:schemeClr val="dk2"/>
            </a:solidFill>
            <a:prstDash val="solid"/>
            <a:miter lim="800000"/>
            <a:headEnd type="none" w="sm" len="sm"/>
            <a:tailEnd type="none" w="sm" len="sm"/>
          </a:ln>
        </p:spPr>
      </p:cxnSp>
      <p:sp>
        <p:nvSpPr>
          <p:cNvPr id="174" name="Google Shape;174;p15"/>
          <p:cNvSpPr txBox="1">
            <a:spLocks noGrp="1"/>
          </p:cNvSpPr>
          <p:nvPr>
            <p:ph type="body" idx="1"/>
          </p:nvPr>
        </p:nvSpPr>
        <p:spPr>
          <a:xfrm>
            <a:off x="457200" y="1825625"/>
            <a:ext cx="5262552"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15"/>
          <p:cNvSpPr txBox="1">
            <a:spLocks noGrp="1"/>
          </p:cNvSpPr>
          <p:nvPr>
            <p:ph type="body" idx="2"/>
          </p:nvPr>
        </p:nvSpPr>
        <p:spPr>
          <a:xfrm>
            <a:off x="6472226" y="1825625"/>
            <a:ext cx="5262574"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15"/>
          <p:cNvCxnSpPr/>
          <p:nvPr/>
        </p:nvCxnSpPr>
        <p:spPr>
          <a:xfrm>
            <a:off x="6096000"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177" name="Google Shape;177;p15"/>
          <p:cNvSpPr txBox="1">
            <a:spLocks noGrp="1"/>
          </p:cNvSpPr>
          <p:nvPr>
            <p:ph type="subTitle" idx="3"/>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178" name="Google Shape;178;p15"/>
          <p:cNvSpPr txBox="1">
            <a:spLocks noGrp="1"/>
          </p:cNvSpPr>
          <p:nvPr>
            <p:ph type="subTitle" idx="4"/>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35558479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79"/>
        <p:cNvGrpSpPr/>
        <p:nvPr/>
      </p:nvGrpSpPr>
      <p:grpSpPr>
        <a:xfrm>
          <a:off x="0" y="0"/>
          <a:ext cx="0" cy="0"/>
          <a:chOff x="0" y="0"/>
          <a:chExt cx="0" cy="0"/>
        </a:xfrm>
      </p:grpSpPr>
      <p:sp>
        <p:nvSpPr>
          <p:cNvPr id="180" name="Google Shape;180;p16"/>
          <p:cNvSpPr txBox="1">
            <a:spLocks noGrp="1"/>
          </p:cNvSpPr>
          <p:nvPr>
            <p:ph type="body" idx="1"/>
          </p:nvPr>
        </p:nvSpPr>
        <p:spPr>
          <a:xfrm>
            <a:off x="457201" y="2694039"/>
            <a:ext cx="5262565" cy="2944763"/>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16"/>
          <p:cNvSpPr txBox="1">
            <a:spLocks noGrp="1"/>
          </p:cNvSpPr>
          <p:nvPr>
            <p:ph type="body" idx="2"/>
          </p:nvPr>
        </p:nvSpPr>
        <p:spPr>
          <a:xfrm>
            <a:off x="6472226" y="2694039"/>
            <a:ext cx="5262600" cy="29448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6"/>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3" name="Google Shape;183;p16"/>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84" name="Google Shape;184;p16"/>
          <p:cNvCxnSpPr/>
          <p:nvPr/>
        </p:nvCxnSpPr>
        <p:spPr>
          <a:xfrm>
            <a:off x="6096000"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185" name="Google Shape;185;p16"/>
          <p:cNvSpPr txBox="1">
            <a:spLocks noGrp="1"/>
          </p:cNvSpPr>
          <p:nvPr>
            <p:ph type="subTitle" idx="3"/>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186" name="Google Shape;186;p16"/>
          <p:cNvSpPr txBox="1">
            <a:spLocks noGrp="1"/>
          </p:cNvSpPr>
          <p:nvPr>
            <p:ph type="subTitle" idx="4"/>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
        <p:nvSpPr>
          <p:cNvPr id="187" name="Google Shape;187;p16"/>
          <p:cNvSpPr txBox="1">
            <a:spLocks noGrp="1"/>
          </p:cNvSpPr>
          <p:nvPr>
            <p:ph type="subTitle" idx="5"/>
          </p:nvPr>
        </p:nvSpPr>
        <p:spPr>
          <a:xfrm>
            <a:off x="457201" y="1605375"/>
            <a:ext cx="5262600" cy="899700"/>
          </a:xfrm>
          <a:prstGeom prst="rect">
            <a:avLst/>
          </a:prstGeom>
        </p:spPr>
        <p:txBody>
          <a:bodyPr spcFirstLastPara="1" wrap="square" lIns="0" tIns="0" rIns="0" bIns="0" anchor="b" anchorCtr="0">
            <a:noAutofit/>
          </a:bodyPr>
          <a:lstStyle>
            <a:lvl1pPr lvl="0">
              <a:spcBef>
                <a:spcPts val="1000"/>
              </a:spcBef>
              <a:spcAft>
                <a:spcPts val="0"/>
              </a:spcAft>
              <a:buNone/>
              <a:defRPr b="1">
                <a:solidFill>
                  <a:schemeClr val="accent1"/>
                </a:solidFill>
              </a:defRPr>
            </a:lvl1pPr>
            <a:lvl2pPr lvl="1">
              <a:spcBef>
                <a:spcPts val="1000"/>
              </a:spcBef>
              <a:spcAft>
                <a:spcPts val="0"/>
              </a:spcAft>
              <a:buNone/>
              <a:defRPr b="1">
                <a:solidFill>
                  <a:schemeClr val="accent1"/>
                </a:solidFill>
              </a:defRPr>
            </a:lvl2pPr>
            <a:lvl3pPr lvl="2">
              <a:spcBef>
                <a:spcPts val="1000"/>
              </a:spcBef>
              <a:spcAft>
                <a:spcPts val="0"/>
              </a:spcAft>
              <a:buNone/>
              <a:defRPr b="1">
                <a:solidFill>
                  <a:schemeClr val="accent1"/>
                </a:solidFill>
              </a:defRPr>
            </a:lvl3pPr>
            <a:lvl4pPr lvl="3">
              <a:spcBef>
                <a:spcPts val="1000"/>
              </a:spcBef>
              <a:spcAft>
                <a:spcPts val="0"/>
              </a:spcAft>
              <a:buNone/>
              <a:defRPr b="1">
                <a:solidFill>
                  <a:schemeClr val="accent1"/>
                </a:solidFill>
              </a:defRPr>
            </a:lvl4pPr>
            <a:lvl5pPr lvl="4">
              <a:spcBef>
                <a:spcPts val="1000"/>
              </a:spcBef>
              <a:spcAft>
                <a:spcPts val="0"/>
              </a:spcAft>
              <a:buNone/>
              <a:defRPr b="1">
                <a:solidFill>
                  <a:schemeClr val="accent1"/>
                </a:solidFill>
              </a:defRPr>
            </a:lvl5pPr>
            <a:lvl6pPr lvl="5">
              <a:spcBef>
                <a:spcPts val="1000"/>
              </a:spcBef>
              <a:spcAft>
                <a:spcPts val="0"/>
              </a:spcAft>
              <a:buNone/>
              <a:defRPr b="1">
                <a:solidFill>
                  <a:schemeClr val="accent1"/>
                </a:solidFill>
              </a:defRPr>
            </a:lvl6pPr>
            <a:lvl7pPr lvl="6">
              <a:spcBef>
                <a:spcPts val="1000"/>
              </a:spcBef>
              <a:spcAft>
                <a:spcPts val="0"/>
              </a:spcAft>
              <a:buNone/>
              <a:defRPr b="1">
                <a:solidFill>
                  <a:schemeClr val="accent1"/>
                </a:solidFill>
              </a:defRPr>
            </a:lvl7pPr>
            <a:lvl8pPr lvl="7">
              <a:spcBef>
                <a:spcPts val="1000"/>
              </a:spcBef>
              <a:spcAft>
                <a:spcPts val="0"/>
              </a:spcAft>
              <a:buNone/>
              <a:defRPr b="1">
                <a:solidFill>
                  <a:schemeClr val="accent1"/>
                </a:solidFill>
              </a:defRPr>
            </a:lvl8pPr>
            <a:lvl9pPr lvl="8">
              <a:spcBef>
                <a:spcPts val="1000"/>
              </a:spcBef>
              <a:spcAft>
                <a:spcPts val="0"/>
              </a:spcAft>
              <a:buNone/>
              <a:defRPr b="1">
                <a:solidFill>
                  <a:schemeClr val="accent1"/>
                </a:solidFill>
              </a:defRPr>
            </a:lvl9pPr>
          </a:lstStyle>
          <a:p>
            <a:endParaRPr/>
          </a:p>
        </p:txBody>
      </p:sp>
      <p:sp>
        <p:nvSpPr>
          <p:cNvPr id="188" name="Google Shape;188;p16"/>
          <p:cNvSpPr txBox="1">
            <a:spLocks noGrp="1"/>
          </p:cNvSpPr>
          <p:nvPr>
            <p:ph type="subTitle" idx="6"/>
          </p:nvPr>
        </p:nvSpPr>
        <p:spPr>
          <a:xfrm>
            <a:off x="6472199" y="1605375"/>
            <a:ext cx="5262600" cy="899700"/>
          </a:xfrm>
          <a:prstGeom prst="rect">
            <a:avLst/>
          </a:prstGeom>
        </p:spPr>
        <p:txBody>
          <a:bodyPr spcFirstLastPara="1" wrap="square" lIns="0" tIns="0" rIns="0" bIns="0" anchor="b" anchorCtr="0">
            <a:noAutofit/>
          </a:bodyPr>
          <a:lstStyle>
            <a:lvl1pPr lvl="0" rtl="0">
              <a:spcBef>
                <a:spcPts val="1000"/>
              </a:spcBef>
              <a:spcAft>
                <a:spcPts val="0"/>
              </a:spcAft>
              <a:buNone/>
              <a:defRPr b="1">
                <a:solidFill>
                  <a:schemeClr val="accent1"/>
                </a:solidFill>
              </a:defRPr>
            </a:lvl1pPr>
            <a:lvl2pPr lvl="1" rtl="0">
              <a:spcBef>
                <a:spcPts val="1000"/>
              </a:spcBef>
              <a:spcAft>
                <a:spcPts val="0"/>
              </a:spcAft>
              <a:buNone/>
              <a:defRPr b="1">
                <a:solidFill>
                  <a:schemeClr val="accent1"/>
                </a:solidFill>
              </a:defRPr>
            </a:lvl2pPr>
            <a:lvl3pPr lvl="2" rtl="0">
              <a:spcBef>
                <a:spcPts val="1000"/>
              </a:spcBef>
              <a:spcAft>
                <a:spcPts val="0"/>
              </a:spcAft>
              <a:buNone/>
              <a:defRPr b="1">
                <a:solidFill>
                  <a:schemeClr val="accent1"/>
                </a:solidFill>
              </a:defRPr>
            </a:lvl3pPr>
            <a:lvl4pPr lvl="3" rtl="0">
              <a:spcBef>
                <a:spcPts val="1000"/>
              </a:spcBef>
              <a:spcAft>
                <a:spcPts val="0"/>
              </a:spcAft>
              <a:buNone/>
              <a:defRPr b="1">
                <a:solidFill>
                  <a:schemeClr val="accent1"/>
                </a:solidFill>
              </a:defRPr>
            </a:lvl4pPr>
            <a:lvl5pPr lvl="4" rtl="0">
              <a:spcBef>
                <a:spcPts val="1000"/>
              </a:spcBef>
              <a:spcAft>
                <a:spcPts val="0"/>
              </a:spcAft>
              <a:buNone/>
              <a:defRPr b="1">
                <a:solidFill>
                  <a:schemeClr val="accent1"/>
                </a:solidFill>
              </a:defRPr>
            </a:lvl5pPr>
            <a:lvl6pPr lvl="5" rtl="0">
              <a:spcBef>
                <a:spcPts val="1000"/>
              </a:spcBef>
              <a:spcAft>
                <a:spcPts val="0"/>
              </a:spcAft>
              <a:buNone/>
              <a:defRPr b="1">
                <a:solidFill>
                  <a:schemeClr val="accent1"/>
                </a:solidFill>
              </a:defRPr>
            </a:lvl6pPr>
            <a:lvl7pPr lvl="6" rtl="0">
              <a:spcBef>
                <a:spcPts val="1000"/>
              </a:spcBef>
              <a:spcAft>
                <a:spcPts val="0"/>
              </a:spcAft>
              <a:buNone/>
              <a:defRPr b="1">
                <a:solidFill>
                  <a:schemeClr val="accent1"/>
                </a:solidFill>
              </a:defRPr>
            </a:lvl7pPr>
            <a:lvl8pPr lvl="7" rtl="0">
              <a:spcBef>
                <a:spcPts val="1000"/>
              </a:spcBef>
              <a:spcAft>
                <a:spcPts val="0"/>
              </a:spcAft>
              <a:buNone/>
              <a:defRPr b="1">
                <a:solidFill>
                  <a:schemeClr val="accent1"/>
                </a:solidFill>
              </a:defRPr>
            </a:lvl8pPr>
            <a:lvl9pPr lvl="8" rtl="0">
              <a:spcBef>
                <a:spcPts val="1000"/>
              </a:spcBef>
              <a:spcAft>
                <a:spcPts val="0"/>
              </a:spcAft>
              <a:buNone/>
              <a:defRPr b="1">
                <a:solidFill>
                  <a:schemeClr val="accent1"/>
                </a:solidFill>
              </a:defRPr>
            </a:lvl9pPr>
          </a:lstStyle>
          <a:p>
            <a:endParaRPr/>
          </a:p>
        </p:txBody>
      </p:sp>
    </p:spTree>
    <p:extLst>
      <p:ext uri="{BB962C8B-B14F-4D97-AF65-F5344CB8AC3E}">
        <p14:creationId xmlns:p14="http://schemas.microsoft.com/office/powerpoint/2010/main" val="2334616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189"/>
        <p:cNvGrpSpPr/>
        <p:nvPr/>
      </p:nvGrpSpPr>
      <p:grpSpPr>
        <a:xfrm>
          <a:off x="0" y="0"/>
          <a:ext cx="0" cy="0"/>
          <a:chOff x="0" y="0"/>
          <a:chExt cx="0" cy="0"/>
        </a:xfrm>
      </p:grpSpPr>
      <p:sp>
        <p:nvSpPr>
          <p:cNvPr id="190" name="Google Shape;190;p17"/>
          <p:cNvSpPr txBox="1">
            <a:spLocks noGrp="1"/>
          </p:cNvSpPr>
          <p:nvPr>
            <p:ph type="title"/>
          </p:nvPr>
        </p:nvSpPr>
        <p:spPr>
          <a:xfrm>
            <a:off x="457200" y="437744"/>
            <a:ext cx="11277600" cy="89965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17"/>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92" name="Google Shape;192;p17"/>
          <p:cNvCxnSpPr/>
          <p:nvPr/>
        </p:nvCxnSpPr>
        <p:spPr>
          <a:xfrm>
            <a:off x="457200" y="1490202"/>
            <a:ext cx="11734800" cy="0"/>
          </a:xfrm>
          <a:prstGeom prst="straightConnector1">
            <a:avLst/>
          </a:prstGeom>
          <a:noFill/>
          <a:ln w="19050" cap="flat" cmpd="sng">
            <a:solidFill>
              <a:schemeClr val="dk2"/>
            </a:solidFill>
            <a:prstDash val="solid"/>
            <a:miter lim="800000"/>
            <a:headEnd type="none" w="sm" len="sm"/>
            <a:tailEnd type="none" w="sm" len="sm"/>
          </a:ln>
        </p:spPr>
      </p:cxnSp>
      <p:sp>
        <p:nvSpPr>
          <p:cNvPr id="193" name="Google Shape;193;p17"/>
          <p:cNvSpPr txBox="1">
            <a:spLocks noGrp="1"/>
          </p:cNvSpPr>
          <p:nvPr>
            <p:ph type="body" idx="1"/>
          </p:nvPr>
        </p:nvSpPr>
        <p:spPr>
          <a:xfrm>
            <a:off x="457201" y="2694039"/>
            <a:ext cx="5262565" cy="2944763"/>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7"/>
          <p:cNvSpPr txBox="1">
            <a:spLocks noGrp="1"/>
          </p:cNvSpPr>
          <p:nvPr>
            <p:ph type="body" idx="2"/>
          </p:nvPr>
        </p:nvSpPr>
        <p:spPr>
          <a:xfrm>
            <a:off x="6472226" y="2694039"/>
            <a:ext cx="5262573" cy="2944763"/>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5" name="Google Shape;195;p17"/>
          <p:cNvCxnSpPr/>
          <p:nvPr/>
        </p:nvCxnSpPr>
        <p:spPr>
          <a:xfrm>
            <a:off x="6096000"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196" name="Google Shape;196;p17"/>
          <p:cNvSpPr txBox="1">
            <a:spLocks noGrp="1"/>
          </p:cNvSpPr>
          <p:nvPr>
            <p:ph type="subTitle" idx="3"/>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197" name="Google Shape;197;p17"/>
          <p:cNvSpPr txBox="1">
            <a:spLocks noGrp="1"/>
          </p:cNvSpPr>
          <p:nvPr>
            <p:ph type="subTitle" idx="4"/>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
        <p:nvSpPr>
          <p:cNvPr id="198" name="Google Shape;198;p17"/>
          <p:cNvSpPr txBox="1">
            <a:spLocks noGrp="1"/>
          </p:cNvSpPr>
          <p:nvPr>
            <p:ph type="subTitle" idx="5"/>
          </p:nvPr>
        </p:nvSpPr>
        <p:spPr>
          <a:xfrm>
            <a:off x="457201" y="1605375"/>
            <a:ext cx="5262600" cy="899700"/>
          </a:xfrm>
          <a:prstGeom prst="rect">
            <a:avLst/>
          </a:prstGeom>
        </p:spPr>
        <p:txBody>
          <a:bodyPr spcFirstLastPara="1" wrap="square" lIns="0" tIns="0" rIns="0" bIns="0" anchor="b" anchorCtr="0">
            <a:noAutofit/>
          </a:bodyPr>
          <a:lstStyle>
            <a:lvl1pPr lvl="0" rtl="0">
              <a:spcBef>
                <a:spcPts val="1000"/>
              </a:spcBef>
              <a:spcAft>
                <a:spcPts val="0"/>
              </a:spcAft>
              <a:buNone/>
              <a:defRPr b="1">
                <a:solidFill>
                  <a:schemeClr val="accent1"/>
                </a:solidFill>
              </a:defRPr>
            </a:lvl1pPr>
            <a:lvl2pPr lvl="1" rtl="0">
              <a:spcBef>
                <a:spcPts val="1000"/>
              </a:spcBef>
              <a:spcAft>
                <a:spcPts val="0"/>
              </a:spcAft>
              <a:buNone/>
              <a:defRPr b="1">
                <a:solidFill>
                  <a:schemeClr val="accent1"/>
                </a:solidFill>
              </a:defRPr>
            </a:lvl2pPr>
            <a:lvl3pPr lvl="2" rtl="0">
              <a:spcBef>
                <a:spcPts val="1000"/>
              </a:spcBef>
              <a:spcAft>
                <a:spcPts val="0"/>
              </a:spcAft>
              <a:buNone/>
              <a:defRPr b="1">
                <a:solidFill>
                  <a:schemeClr val="accent1"/>
                </a:solidFill>
              </a:defRPr>
            </a:lvl3pPr>
            <a:lvl4pPr lvl="3" rtl="0">
              <a:spcBef>
                <a:spcPts val="1000"/>
              </a:spcBef>
              <a:spcAft>
                <a:spcPts val="0"/>
              </a:spcAft>
              <a:buNone/>
              <a:defRPr b="1">
                <a:solidFill>
                  <a:schemeClr val="accent1"/>
                </a:solidFill>
              </a:defRPr>
            </a:lvl4pPr>
            <a:lvl5pPr lvl="4" rtl="0">
              <a:spcBef>
                <a:spcPts val="1000"/>
              </a:spcBef>
              <a:spcAft>
                <a:spcPts val="0"/>
              </a:spcAft>
              <a:buNone/>
              <a:defRPr b="1">
                <a:solidFill>
                  <a:schemeClr val="accent1"/>
                </a:solidFill>
              </a:defRPr>
            </a:lvl5pPr>
            <a:lvl6pPr lvl="5" rtl="0">
              <a:spcBef>
                <a:spcPts val="1000"/>
              </a:spcBef>
              <a:spcAft>
                <a:spcPts val="0"/>
              </a:spcAft>
              <a:buNone/>
              <a:defRPr b="1">
                <a:solidFill>
                  <a:schemeClr val="accent1"/>
                </a:solidFill>
              </a:defRPr>
            </a:lvl6pPr>
            <a:lvl7pPr lvl="6" rtl="0">
              <a:spcBef>
                <a:spcPts val="1000"/>
              </a:spcBef>
              <a:spcAft>
                <a:spcPts val="0"/>
              </a:spcAft>
              <a:buNone/>
              <a:defRPr b="1">
                <a:solidFill>
                  <a:schemeClr val="accent1"/>
                </a:solidFill>
              </a:defRPr>
            </a:lvl7pPr>
            <a:lvl8pPr lvl="7" rtl="0">
              <a:spcBef>
                <a:spcPts val="1000"/>
              </a:spcBef>
              <a:spcAft>
                <a:spcPts val="0"/>
              </a:spcAft>
              <a:buNone/>
              <a:defRPr b="1">
                <a:solidFill>
                  <a:schemeClr val="accent1"/>
                </a:solidFill>
              </a:defRPr>
            </a:lvl8pPr>
            <a:lvl9pPr lvl="8" rtl="0">
              <a:spcBef>
                <a:spcPts val="1000"/>
              </a:spcBef>
              <a:spcAft>
                <a:spcPts val="0"/>
              </a:spcAft>
              <a:buNone/>
              <a:defRPr b="1">
                <a:solidFill>
                  <a:schemeClr val="accent1"/>
                </a:solidFill>
              </a:defRPr>
            </a:lvl9pPr>
          </a:lstStyle>
          <a:p>
            <a:endParaRPr/>
          </a:p>
        </p:txBody>
      </p:sp>
      <p:sp>
        <p:nvSpPr>
          <p:cNvPr id="199" name="Google Shape;199;p17"/>
          <p:cNvSpPr txBox="1">
            <a:spLocks noGrp="1"/>
          </p:cNvSpPr>
          <p:nvPr>
            <p:ph type="subTitle" idx="6"/>
          </p:nvPr>
        </p:nvSpPr>
        <p:spPr>
          <a:xfrm>
            <a:off x="6472199" y="1605375"/>
            <a:ext cx="5262600" cy="899700"/>
          </a:xfrm>
          <a:prstGeom prst="rect">
            <a:avLst/>
          </a:prstGeom>
        </p:spPr>
        <p:txBody>
          <a:bodyPr spcFirstLastPara="1" wrap="square" lIns="0" tIns="0" rIns="0" bIns="0" anchor="b" anchorCtr="0">
            <a:noAutofit/>
          </a:bodyPr>
          <a:lstStyle>
            <a:lvl1pPr lvl="0" rtl="0">
              <a:spcBef>
                <a:spcPts val="1000"/>
              </a:spcBef>
              <a:spcAft>
                <a:spcPts val="0"/>
              </a:spcAft>
              <a:buNone/>
              <a:defRPr b="1">
                <a:solidFill>
                  <a:schemeClr val="accent1"/>
                </a:solidFill>
              </a:defRPr>
            </a:lvl1pPr>
            <a:lvl2pPr lvl="1" rtl="0">
              <a:spcBef>
                <a:spcPts val="1000"/>
              </a:spcBef>
              <a:spcAft>
                <a:spcPts val="0"/>
              </a:spcAft>
              <a:buNone/>
              <a:defRPr b="1">
                <a:solidFill>
                  <a:schemeClr val="accent1"/>
                </a:solidFill>
              </a:defRPr>
            </a:lvl2pPr>
            <a:lvl3pPr lvl="2" rtl="0">
              <a:spcBef>
                <a:spcPts val="1000"/>
              </a:spcBef>
              <a:spcAft>
                <a:spcPts val="0"/>
              </a:spcAft>
              <a:buNone/>
              <a:defRPr b="1">
                <a:solidFill>
                  <a:schemeClr val="accent1"/>
                </a:solidFill>
              </a:defRPr>
            </a:lvl3pPr>
            <a:lvl4pPr lvl="3" rtl="0">
              <a:spcBef>
                <a:spcPts val="1000"/>
              </a:spcBef>
              <a:spcAft>
                <a:spcPts val="0"/>
              </a:spcAft>
              <a:buNone/>
              <a:defRPr b="1">
                <a:solidFill>
                  <a:schemeClr val="accent1"/>
                </a:solidFill>
              </a:defRPr>
            </a:lvl4pPr>
            <a:lvl5pPr lvl="4" rtl="0">
              <a:spcBef>
                <a:spcPts val="1000"/>
              </a:spcBef>
              <a:spcAft>
                <a:spcPts val="0"/>
              </a:spcAft>
              <a:buNone/>
              <a:defRPr b="1">
                <a:solidFill>
                  <a:schemeClr val="accent1"/>
                </a:solidFill>
              </a:defRPr>
            </a:lvl5pPr>
            <a:lvl6pPr lvl="5" rtl="0">
              <a:spcBef>
                <a:spcPts val="1000"/>
              </a:spcBef>
              <a:spcAft>
                <a:spcPts val="0"/>
              </a:spcAft>
              <a:buNone/>
              <a:defRPr b="1">
                <a:solidFill>
                  <a:schemeClr val="accent1"/>
                </a:solidFill>
              </a:defRPr>
            </a:lvl6pPr>
            <a:lvl7pPr lvl="6" rtl="0">
              <a:spcBef>
                <a:spcPts val="1000"/>
              </a:spcBef>
              <a:spcAft>
                <a:spcPts val="0"/>
              </a:spcAft>
              <a:buNone/>
              <a:defRPr b="1">
                <a:solidFill>
                  <a:schemeClr val="accent1"/>
                </a:solidFill>
              </a:defRPr>
            </a:lvl7pPr>
            <a:lvl8pPr lvl="7" rtl="0">
              <a:spcBef>
                <a:spcPts val="1000"/>
              </a:spcBef>
              <a:spcAft>
                <a:spcPts val="0"/>
              </a:spcAft>
              <a:buNone/>
              <a:defRPr b="1">
                <a:solidFill>
                  <a:schemeClr val="accent1"/>
                </a:solidFill>
              </a:defRPr>
            </a:lvl8pPr>
            <a:lvl9pPr lvl="8" rtl="0">
              <a:spcBef>
                <a:spcPts val="1000"/>
              </a:spcBef>
              <a:spcAft>
                <a:spcPts val="0"/>
              </a:spcAft>
              <a:buNone/>
              <a:defRPr b="1">
                <a:solidFill>
                  <a:schemeClr val="accent1"/>
                </a:solidFill>
              </a:defRPr>
            </a:lvl9pPr>
          </a:lstStyle>
          <a:p>
            <a:endParaRPr/>
          </a:p>
        </p:txBody>
      </p:sp>
    </p:spTree>
    <p:extLst>
      <p:ext uri="{BB962C8B-B14F-4D97-AF65-F5344CB8AC3E}">
        <p14:creationId xmlns:p14="http://schemas.microsoft.com/office/powerpoint/2010/main" val="2247083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Content 2">
  <p:cSld name="Three Content 2">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457200" y="437744"/>
            <a:ext cx="11277600" cy="89965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19"/>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14" name="Google Shape;214;p19"/>
          <p:cNvCxnSpPr/>
          <p:nvPr/>
        </p:nvCxnSpPr>
        <p:spPr>
          <a:xfrm>
            <a:off x="457200" y="1490202"/>
            <a:ext cx="11734800" cy="0"/>
          </a:xfrm>
          <a:prstGeom prst="straightConnector1">
            <a:avLst/>
          </a:prstGeom>
          <a:noFill/>
          <a:ln w="19050" cap="flat" cmpd="sng">
            <a:solidFill>
              <a:schemeClr val="dk2"/>
            </a:solidFill>
            <a:prstDash val="solid"/>
            <a:miter lim="800000"/>
            <a:headEnd type="none" w="sm" len="sm"/>
            <a:tailEnd type="none" w="sm" len="sm"/>
          </a:ln>
        </p:spPr>
      </p:cxnSp>
      <p:sp>
        <p:nvSpPr>
          <p:cNvPr id="215" name="Google Shape;215;p19"/>
          <p:cNvSpPr txBox="1">
            <a:spLocks noGrp="1"/>
          </p:cNvSpPr>
          <p:nvPr>
            <p:ph type="body" idx="1"/>
          </p:nvPr>
        </p:nvSpPr>
        <p:spPr>
          <a:xfrm>
            <a:off x="457199" y="1825625"/>
            <a:ext cx="3236493"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19"/>
          <p:cNvSpPr txBox="1">
            <a:spLocks noGrp="1"/>
          </p:cNvSpPr>
          <p:nvPr>
            <p:ph type="body" idx="2"/>
          </p:nvPr>
        </p:nvSpPr>
        <p:spPr>
          <a:xfrm>
            <a:off x="4474357" y="1825625"/>
            <a:ext cx="323650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17" name="Google Shape;217;p19"/>
          <p:cNvGrpSpPr/>
          <p:nvPr/>
        </p:nvGrpSpPr>
        <p:grpSpPr>
          <a:xfrm>
            <a:off x="4148139" y="1490203"/>
            <a:ext cx="3895722" cy="4148598"/>
            <a:chOff x="3976683" y="1490203"/>
            <a:chExt cx="3895722" cy="4148598"/>
          </a:xfrm>
        </p:grpSpPr>
        <p:cxnSp>
          <p:nvCxnSpPr>
            <p:cNvPr id="218" name="Google Shape;218;p19"/>
            <p:cNvCxnSpPr/>
            <p:nvPr/>
          </p:nvCxnSpPr>
          <p:spPr>
            <a:xfrm>
              <a:off x="3976683" y="1490203"/>
              <a:ext cx="0" cy="4148598"/>
            </a:xfrm>
            <a:prstGeom prst="straightConnector1">
              <a:avLst/>
            </a:prstGeom>
            <a:noFill/>
            <a:ln w="19050" cap="flat" cmpd="sng">
              <a:solidFill>
                <a:schemeClr val="dk2"/>
              </a:solidFill>
              <a:prstDash val="solid"/>
              <a:miter lim="800000"/>
              <a:headEnd type="none" w="sm" len="sm"/>
              <a:tailEnd type="none" w="sm" len="sm"/>
            </a:ln>
          </p:spPr>
        </p:cxnSp>
        <p:cxnSp>
          <p:nvCxnSpPr>
            <p:cNvPr id="219" name="Google Shape;219;p19"/>
            <p:cNvCxnSpPr/>
            <p:nvPr/>
          </p:nvCxnSpPr>
          <p:spPr>
            <a:xfrm>
              <a:off x="7872405" y="1490203"/>
              <a:ext cx="0" cy="4148598"/>
            </a:xfrm>
            <a:prstGeom prst="straightConnector1">
              <a:avLst/>
            </a:prstGeom>
            <a:noFill/>
            <a:ln w="19050" cap="flat" cmpd="sng">
              <a:solidFill>
                <a:schemeClr val="dk2"/>
              </a:solidFill>
              <a:prstDash val="solid"/>
              <a:miter lim="800000"/>
              <a:headEnd type="none" w="sm" len="sm"/>
              <a:tailEnd type="none" w="sm" len="sm"/>
            </a:ln>
          </p:spPr>
        </p:cxnSp>
      </p:grpSp>
      <p:sp>
        <p:nvSpPr>
          <p:cNvPr id="220" name="Google Shape;220;p19"/>
          <p:cNvSpPr txBox="1">
            <a:spLocks noGrp="1"/>
          </p:cNvSpPr>
          <p:nvPr>
            <p:ph type="body" idx="3"/>
          </p:nvPr>
        </p:nvSpPr>
        <p:spPr>
          <a:xfrm>
            <a:off x="8498297" y="1825625"/>
            <a:ext cx="323650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19"/>
          <p:cNvSpPr txBox="1">
            <a:spLocks noGrp="1"/>
          </p:cNvSpPr>
          <p:nvPr>
            <p:ph type="subTitle" idx="4"/>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22" name="Google Shape;222;p19"/>
          <p:cNvSpPr txBox="1">
            <a:spLocks noGrp="1"/>
          </p:cNvSpPr>
          <p:nvPr>
            <p:ph type="subTitle" idx="5"/>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2514627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Content 2">
  <p:cSld name="Four Content 2">
    <p:spTree>
      <p:nvGrpSpPr>
        <p:cNvPr id="1" name="Shape 235"/>
        <p:cNvGrpSpPr/>
        <p:nvPr/>
      </p:nvGrpSpPr>
      <p:grpSpPr>
        <a:xfrm>
          <a:off x="0" y="0"/>
          <a:ext cx="0" cy="0"/>
          <a:chOff x="0" y="0"/>
          <a:chExt cx="0" cy="0"/>
        </a:xfrm>
      </p:grpSpPr>
      <p:sp>
        <p:nvSpPr>
          <p:cNvPr id="236" name="Google Shape;236;p21"/>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37" name="Google Shape;237;p21"/>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
        <p:nvSpPr>
          <p:cNvPr id="238" name="Google Shape;238;p21"/>
          <p:cNvSpPr txBox="1">
            <a:spLocks noGrp="1"/>
          </p:cNvSpPr>
          <p:nvPr>
            <p:ph type="title"/>
          </p:nvPr>
        </p:nvSpPr>
        <p:spPr>
          <a:xfrm>
            <a:off x="457200" y="437744"/>
            <a:ext cx="11277600" cy="89965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21"/>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40" name="Google Shape;240;p21"/>
          <p:cNvCxnSpPr/>
          <p:nvPr/>
        </p:nvCxnSpPr>
        <p:spPr>
          <a:xfrm>
            <a:off x="457200" y="1490202"/>
            <a:ext cx="11734800" cy="0"/>
          </a:xfrm>
          <a:prstGeom prst="straightConnector1">
            <a:avLst/>
          </a:prstGeom>
          <a:noFill/>
          <a:ln w="19050" cap="flat" cmpd="sng">
            <a:solidFill>
              <a:schemeClr val="dk2"/>
            </a:solidFill>
            <a:prstDash val="solid"/>
            <a:miter lim="800000"/>
            <a:headEnd type="none" w="sm" len="sm"/>
            <a:tailEnd type="none" w="sm" len="sm"/>
          </a:ln>
        </p:spPr>
      </p:cxnSp>
      <p:sp>
        <p:nvSpPr>
          <p:cNvPr id="241" name="Google Shape;241;p21"/>
          <p:cNvSpPr txBox="1">
            <a:spLocks noGrp="1"/>
          </p:cNvSpPr>
          <p:nvPr>
            <p:ph type="body" idx="3"/>
          </p:nvPr>
        </p:nvSpPr>
        <p:spPr>
          <a:xfrm>
            <a:off x="457200" y="1825625"/>
            <a:ext cx="2430376"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1"/>
          <p:cNvSpPr txBox="1">
            <a:spLocks noGrp="1"/>
          </p:cNvSpPr>
          <p:nvPr>
            <p:ph type="body" idx="4"/>
          </p:nvPr>
        </p:nvSpPr>
        <p:spPr>
          <a:xfrm>
            <a:off x="3408819" y="1825625"/>
            <a:ext cx="243038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43" name="Google Shape;243;p21"/>
          <p:cNvCxnSpPr/>
          <p:nvPr/>
        </p:nvCxnSpPr>
        <p:spPr>
          <a:xfrm>
            <a:off x="6097254" y="1490203"/>
            <a:ext cx="0" cy="4148598"/>
          </a:xfrm>
          <a:prstGeom prst="straightConnector1">
            <a:avLst/>
          </a:prstGeom>
          <a:noFill/>
          <a:ln w="19050" cap="flat" cmpd="sng">
            <a:solidFill>
              <a:schemeClr val="dk2"/>
            </a:solidFill>
            <a:prstDash val="solid"/>
            <a:miter lim="800000"/>
            <a:headEnd type="none" w="sm" len="sm"/>
            <a:tailEnd type="none" w="sm" len="sm"/>
          </a:ln>
        </p:spPr>
      </p:cxnSp>
      <p:cxnSp>
        <p:nvCxnSpPr>
          <p:cNvPr id="244" name="Google Shape;244;p21"/>
          <p:cNvCxnSpPr/>
          <p:nvPr/>
        </p:nvCxnSpPr>
        <p:spPr>
          <a:xfrm>
            <a:off x="9044995"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245" name="Google Shape;245;p21"/>
          <p:cNvSpPr txBox="1">
            <a:spLocks noGrp="1"/>
          </p:cNvSpPr>
          <p:nvPr>
            <p:ph type="body" idx="5"/>
          </p:nvPr>
        </p:nvSpPr>
        <p:spPr>
          <a:xfrm>
            <a:off x="6356559" y="1825625"/>
            <a:ext cx="243038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46" name="Google Shape;246;p21"/>
          <p:cNvCxnSpPr/>
          <p:nvPr/>
        </p:nvCxnSpPr>
        <p:spPr>
          <a:xfrm>
            <a:off x="3149513"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247" name="Google Shape;247;p21"/>
          <p:cNvSpPr txBox="1">
            <a:spLocks noGrp="1"/>
          </p:cNvSpPr>
          <p:nvPr>
            <p:ph type="body" idx="6"/>
          </p:nvPr>
        </p:nvSpPr>
        <p:spPr>
          <a:xfrm>
            <a:off x="9304295" y="1825625"/>
            <a:ext cx="243038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84020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8"/>
        <p:cNvGrpSpPr/>
        <p:nvPr/>
      </p:nvGrpSpPr>
      <p:grpSpPr>
        <a:xfrm>
          <a:off x="0" y="0"/>
          <a:ext cx="0" cy="0"/>
          <a:chOff x="0" y="0"/>
          <a:chExt cx="0" cy="0"/>
        </a:xfrm>
      </p:grpSpPr>
      <p:sp>
        <p:nvSpPr>
          <p:cNvPr id="249" name="Google Shape;249;p22"/>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0" name="Google Shape;250;p2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22"/>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52" name="Google Shape;252;p22"/>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34939216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Only 2">
  <p:cSld name="Title Only 2">
    <p:spTree>
      <p:nvGrpSpPr>
        <p:cNvPr id="1" name="Shape 253"/>
        <p:cNvGrpSpPr/>
        <p:nvPr/>
      </p:nvGrpSpPr>
      <p:grpSpPr>
        <a:xfrm>
          <a:off x="0" y="0"/>
          <a:ext cx="0" cy="0"/>
          <a:chOff x="0" y="0"/>
          <a:chExt cx="0" cy="0"/>
        </a:xfrm>
      </p:grpSpPr>
      <p:sp>
        <p:nvSpPr>
          <p:cNvPr id="254" name="Google Shape;254;p23"/>
          <p:cNvSpPr/>
          <p:nvPr/>
        </p:nvSpPr>
        <p:spPr>
          <a:xfrm>
            <a:off x="0" y="0"/>
            <a:ext cx="12189185"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55" name="Google Shape;255;p2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730116" y="6298957"/>
            <a:ext cx="1049129" cy="220097"/>
          </a:xfrm>
          <a:prstGeom prst="rect">
            <a:avLst/>
          </a:prstGeom>
          <a:noFill/>
          <a:ln>
            <a:noFill/>
          </a:ln>
        </p:spPr>
      </p:pic>
      <p:sp>
        <p:nvSpPr>
          <p:cNvPr id="256" name="Google Shape;256;p23"/>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sz="900">
                <a:solidFill>
                  <a:schemeClr val="lt1"/>
                </a:solidFill>
                <a:latin typeface="Arial"/>
                <a:ea typeface="Arial"/>
                <a:cs typeface="Arial"/>
                <a:sym typeface="Arial"/>
              </a:defRPr>
            </a:lvl1pPr>
            <a:lvl2pPr marL="0" lvl="1" indent="0" algn="r">
              <a:spcBef>
                <a:spcPts val="0"/>
              </a:spcBef>
              <a:buNone/>
              <a:defRPr sz="900">
                <a:solidFill>
                  <a:schemeClr val="lt1"/>
                </a:solidFill>
                <a:latin typeface="Arial"/>
                <a:ea typeface="Arial"/>
                <a:cs typeface="Arial"/>
                <a:sym typeface="Arial"/>
              </a:defRPr>
            </a:lvl2pPr>
            <a:lvl3pPr marL="0" lvl="2" indent="0" algn="r">
              <a:spcBef>
                <a:spcPts val="0"/>
              </a:spcBef>
              <a:buNone/>
              <a:defRPr sz="900">
                <a:solidFill>
                  <a:schemeClr val="lt1"/>
                </a:solidFill>
                <a:latin typeface="Arial"/>
                <a:ea typeface="Arial"/>
                <a:cs typeface="Arial"/>
                <a:sym typeface="Arial"/>
              </a:defRPr>
            </a:lvl3pPr>
            <a:lvl4pPr marL="0" lvl="3" indent="0" algn="r">
              <a:spcBef>
                <a:spcPts val="0"/>
              </a:spcBef>
              <a:buNone/>
              <a:defRPr sz="900">
                <a:solidFill>
                  <a:schemeClr val="lt1"/>
                </a:solidFill>
                <a:latin typeface="Arial"/>
                <a:ea typeface="Arial"/>
                <a:cs typeface="Arial"/>
                <a:sym typeface="Arial"/>
              </a:defRPr>
            </a:lvl4pPr>
            <a:lvl5pPr marL="0" lvl="4" indent="0" algn="r">
              <a:spcBef>
                <a:spcPts val="0"/>
              </a:spcBef>
              <a:buNone/>
              <a:defRPr sz="900">
                <a:solidFill>
                  <a:schemeClr val="lt1"/>
                </a:solidFill>
                <a:latin typeface="Arial"/>
                <a:ea typeface="Arial"/>
                <a:cs typeface="Arial"/>
                <a:sym typeface="Arial"/>
              </a:defRPr>
            </a:lvl5pPr>
            <a:lvl6pPr marL="0" lvl="5" indent="0" algn="r">
              <a:spcBef>
                <a:spcPts val="0"/>
              </a:spcBef>
              <a:buNone/>
              <a:defRPr sz="900">
                <a:solidFill>
                  <a:schemeClr val="lt1"/>
                </a:solidFill>
                <a:latin typeface="Arial"/>
                <a:ea typeface="Arial"/>
                <a:cs typeface="Arial"/>
                <a:sym typeface="Arial"/>
              </a:defRPr>
            </a:lvl6pPr>
            <a:lvl7pPr marL="0" lvl="6" indent="0" algn="r">
              <a:spcBef>
                <a:spcPts val="0"/>
              </a:spcBef>
              <a:buNone/>
              <a:defRPr sz="900">
                <a:solidFill>
                  <a:schemeClr val="lt1"/>
                </a:solidFill>
                <a:latin typeface="Arial"/>
                <a:ea typeface="Arial"/>
                <a:cs typeface="Arial"/>
                <a:sym typeface="Arial"/>
              </a:defRPr>
            </a:lvl7pPr>
            <a:lvl8pPr marL="0" lvl="7" indent="0" algn="r">
              <a:spcBef>
                <a:spcPts val="0"/>
              </a:spcBef>
              <a:buNone/>
              <a:defRPr sz="900">
                <a:solidFill>
                  <a:schemeClr val="lt1"/>
                </a:solidFill>
                <a:latin typeface="Arial"/>
                <a:ea typeface="Arial"/>
                <a:cs typeface="Arial"/>
                <a:sym typeface="Arial"/>
              </a:defRPr>
            </a:lvl8pPr>
            <a:lvl9pPr marL="0" lvl="8" indent="0" algn="r">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7" name="Google Shape;257;p23"/>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32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8" name="Google Shape;258;p23"/>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chemeClr val="lt1"/>
                </a:solidFill>
              </a:defRPr>
            </a:lvl1pPr>
            <a:lvl2pPr lvl="1" rtl="0">
              <a:spcBef>
                <a:spcPts val="1000"/>
              </a:spcBef>
              <a:spcAft>
                <a:spcPts val="0"/>
              </a:spcAft>
              <a:buNone/>
              <a:defRPr sz="900">
                <a:solidFill>
                  <a:schemeClr val="lt1"/>
                </a:solidFill>
              </a:defRPr>
            </a:lvl2pPr>
            <a:lvl3pPr lvl="2" rtl="0">
              <a:spcBef>
                <a:spcPts val="1000"/>
              </a:spcBef>
              <a:spcAft>
                <a:spcPts val="0"/>
              </a:spcAft>
              <a:buNone/>
              <a:defRPr sz="900">
                <a:solidFill>
                  <a:schemeClr val="lt1"/>
                </a:solidFill>
              </a:defRPr>
            </a:lvl3pPr>
            <a:lvl4pPr lvl="3" rtl="0">
              <a:spcBef>
                <a:spcPts val="1000"/>
              </a:spcBef>
              <a:spcAft>
                <a:spcPts val="0"/>
              </a:spcAft>
              <a:buNone/>
              <a:defRPr sz="900">
                <a:solidFill>
                  <a:schemeClr val="lt1"/>
                </a:solidFill>
              </a:defRPr>
            </a:lvl4pPr>
            <a:lvl5pPr lvl="4" rtl="0">
              <a:spcBef>
                <a:spcPts val="1000"/>
              </a:spcBef>
              <a:spcAft>
                <a:spcPts val="0"/>
              </a:spcAft>
              <a:buNone/>
              <a:defRPr sz="900">
                <a:solidFill>
                  <a:schemeClr val="lt1"/>
                </a:solidFill>
              </a:defRPr>
            </a:lvl5pPr>
            <a:lvl6pPr lvl="5" rtl="0">
              <a:spcBef>
                <a:spcPts val="1000"/>
              </a:spcBef>
              <a:spcAft>
                <a:spcPts val="0"/>
              </a:spcAft>
              <a:buNone/>
              <a:defRPr sz="900">
                <a:solidFill>
                  <a:schemeClr val="lt1"/>
                </a:solidFill>
              </a:defRPr>
            </a:lvl6pPr>
            <a:lvl7pPr lvl="6" rtl="0">
              <a:spcBef>
                <a:spcPts val="1000"/>
              </a:spcBef>
              <a:spcAft>
                <a:spcPts val="0"/>
              </a:spcAft>
              <a:buNone/>
              <a:defRPr sz="900">
                <a:solidFill>
                  <a:schemeClr val="lt1"/>
                </a:solidFill>
              </a:defRPr>
            </a:lvl7pPr>
            <a:lvl8pPr lvl="7" rtl="0">
              <a:spcBef>
                <a:spcPts val="1000"/>
              </a:spcBef>
              <a:spcAft>
                <a:spcPts val="0"/>
              </a:spcAft>
              <a:buNone/>
              <a:defRPr sz="900">
                <a:solidFill>
                  <a:schemeClr val="lt1"/>
                </a:solidFill>
              </a:defRPr>
            </a:lvl8pPr>
            <a:lvl9pPr lvl="8" rtl="0">
              <a:spcBef>
                <a:spcPts val="1000"/>
              </a:spcBef>
              <a:spcAft>
                <a:spcPts val="0"/>
              </a:spcAft>
              <a:buNone/>
              <a:defRPr sz="900">
                <a:solidFill>
                  <a:schemeClr val="lt1"/>
                </a:solidFill>
              </a:defRPr>
            </a:lvl9pPr>
          </a:lstStyle>
          <a:p>
            <a:endParaRPr/>
          </a:p>
        </p:txBody>
      </p:sp>
      <p:sp>
        <p:nvSpPr>
          <p:cNvPr id="259" name="Google Shape;259;p23"/>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chemeClr val="lt1"/>
                </a:solidFill>
              </a:defRPr>
            </a:lvl1pPr>
            <a:lvl2pPr lvl="1" algn="r" rtl="0">
              <a:spcBef>
                <a:spcPts val="1000"/>
              </a:spcBef>
              <a:spcAft>
                <a:spcPts val="0"/>
              </a:spcAft>
              <a:buNone/>
              <a:defRPr sz="900">
                <a:solidFill>
                  <a:schemeClr val="lt1"/>
                </a:solidFill>
              </a:defRPr>
            </a:lvl2pPr>
            <a:lvl3pPr lvl="2" algn="r" rtl="0">
              <a:spcBef>
                <a:spcPts val="1000"/>
              </a:spcBef>
              <a:spcAft>
                <a:spcPts val="0"/>
              </a:spcAft>
              <a:buNone/>
              <a:defRPr sz="900">
                <a:solidFill>
                  <a:schemeClr val="lt1"/>
                </a:solidFill>
              </a:defRPr>
            </a:lvl3pPr>
            <a:lvl4pPr lvl="3" algn="r" rtl="0">
              <a:spcBef>
                <a:spcPts val="1000"/>
              </a:spcBef>
              <a:spcAft>
                <a:spcPts val="0"/>
              </a:spcAft>
              <a:buNone/>
              <a:defRPr sz="900">
                <a:solidFill>
                  <a:schemeClr val="lt1"/>
                </a:solidFill>
              </a:defRPr>
            </a:lvl4pPr>
            <a:lvl5pPr lvl="4" algn="r" rtl="0">
              <a:spcBef>
                <a:spcPts val="1000"/>
              </a:spcBef>
              <a:spcAft>
                <a:spcPts val="0"/>
              </a:spcAft>
              <a:buNone/>
              <a:defRPr sz="900">
                <a:solidFill>
                  <a:schemeClr val="lt1"/>
                </a:solidFill>
              </a:defRPr>
            </a:lvl5pPr>
            <a:lvl6pPr lvl="5" algn="r" rtl="0">
              <a:spcBef>
                <a:spcPts val="1000"/>
              </a:spcBef>
              <a:spcAft>
                <a:spcPts val="0"/>
              </a:spcAft>
              <a:buNone/>
              <a:defRPr sz="900">
                <a:solidFill>
                  <a:schemeClr val="lt1"/>
                </a:solidFill>
              </a:defRPr>
            </a:lvl6pPr>
            <a:lvl7pPr lvl="6" algn="r" rtl="0">
              <a:spcBef>
                <a:spcPts val="1000"/>
              </a:spcBef>
              <a:spcAft>
                <a:spcPts val="0"/>
              </a:spcAft>
              <a:buNone/>
              <a:defRPr sz="900">
                <a:solidFill>
                  <a:schemeClr val="lt1"/>
                </a:solidFill>
              </a:defRPr>
            </a:lvl7pPr>
            <a:lvl8pPr lvl="7" algn="r" rtl="0">
              <a:spcBef>
                <a:spcPts val="1000"/>
              </a:spcBef>
              <a:spcAft>
                <a:spcPts val="0"/>
              </a:spcAft>
              <a:buNone/>
              <a:defRPr sz="900">
                <a:solidFill>
                  <a:schemeClr val="lt1"/>
                </a:solidFill>
              </a:defRPr>
            </a:lvl8pPr>
            <a:lvl9pPr lvl="8" algn="r" rtl="0">
              <a:spcBef>
                <a:spcPts val="1000"/>
              </a:spcBef>
              <a:spcAft>
                <a:spcPts val="0"/>
              </a:spcAft>
              <a:buNone/>
              <a:defRPr sz="900">
                <a:solidFill>
                  <a:schemeClr val="lt1"/>
                </a:solidFill>
              </a:defRPr>
            </a:lvl9pPr>
          </a:lstStyle>
          <a:p>
            <a:endParaRPr/>
          </a:p>
        </p:txBody>
      </p:sp>
    </p:spTree>
    <p:extLst>
      <p:ext uri="{BB962C8B-B14F-4D97-AF65-F5344CB8AC3E}">
        <p14:creationId xmlns:p14="http://schemas.microsoft.com/office/powerpoint/2010/main" val="1496781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Only 3">
  <p:cSld name="Title Only 3">
    <p:spTree>
      <p:nvGrpSpPr>
        <p:cNvPr id="1" name="Shape 260"/>
        <p:cNvGrpSpPr/>
        <p:nvPr/>
      </p:nvGrpSpPr>
      <p:grpSpPr>
        <a:xfrm>
          <a:off x="0" y="0"/>
          <a:ext cx="0" cy="0"/>
          <a:chOff x="0" y="0"/>
          <a:chExt cx="0" cy="0"/>
        </a:xfrm>
      </p:grpSpPr>
      <p:sp>
        <p:nvSpPr>
          <p:cNvPr id="261" name="Google Shape;261;p24"/>
          <p:cNvSpPr/>
          <p:nvPr/>
        </p:nvSpPr>
        <p:spPr>
          <a:xfrm>
            <a:off x="0" y="0"/>
            <a:ext cx="12189185"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62" name="Google Shape;262;p2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730116" y="6298957"/>
            <a:ext cx="1049129" cy="220097"/>
          </a:xfrm>
          <a:prstGeom prst="rect">
            <a:avLst/>
          </a:prstGeom>
          <a:noFill/>
          <a:ln>
            <a:noFill/>
          </a:ln>
        </p:spPr>
      </p:pic>
      <p:sp>
        <p:nvSpPr>
          <p:cNvPr id="263" name="Google Shape;263;p24"/>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sz="900">
                <a:solidFill>
                  <a:schemeClr val="lt1"/>
                </a:solidFill>
                <a:latin typeface="Arial"/>
                <a:ea typeface="Arial"/>
                <a:cs typeface="Arial"/>
                <a:sym typeface="Arial"/>
              </a:defRPr>
            </a:lvl1pPr>
            <a:lvl2pPr marL="0" lvl="1" indent="0" algn="r">
              <a:spcBef>
                <a:spcPts val="0"/>
              </a:spcBef>
              <a:buNone/>
              <a:defRPr sz="900">
                <a:solidFill>
                  <a:schemeClr val="lt1"/>
                </a:solidFill>
                <a:latin typeface="Arial"/>
                <a:ea typeface="Arial"/>
                <a:cs typeface="Arial"/>
                <a:sym typeface="Arial"/>
              </a:defRPr>
            </a:lvl2pPr>
            <a:lvl3pPr marL="0" lvl="2" indent="0" algn="r">
              <a:spcBef>
                <a:spcPts val="0"/>
              </a:spcBef>
              <a:buNone/>
              <a:defRPr sz="900">
                <a:solidFill>
                  <a:schemeClr val="lt1"/>
                </a:solidFill>
                <a:latin typeface="Arial"/>
                <a:ea typeface="Arial"/>
                <a:cs typeface="Arial"/>
                <a:sym typeface="Arial"/>
              </a:defRPr>
            </a:lvl3pPr>
            <a:lvl4pPr marL="0" lvl="3" indent="0" algn="r">
              <a:spcBef>
                <a:spcPts val="0"/>
              </a:spcBef>
              <a:buNone/>
              <a:defRPr sz="900">
                <a:solidFill>
                  <a:schemeClr val="lt1"/>
                </a:solidFill>
                <a:latin typeface="Arial"/>
                <a:ea typeface="Arial"/>
                <a:cs typeface="Arial"/>
                <a:sym typeface="Arial"/>
              </a:defRPr>
            </a:lvl4pPr>
            <a:lvl5pPr marL="0" lvl="4" indent="0" algn="r">
              <a:spcBef>
                <a:spcPts val="0"/>
              </a:spcBef>
              <a:buNone/>
              <a:defRPr sz="900">
                <a:solidFill>
                  <a:schemeClr val="lt1"/>
                </a:solidFill>
                <a:latin typeface="Arial"/>
                <a:ea typeface="Arial"/>
                <a:cs typeface="Arial"/>
                <a:sym typeface="Arial"/>
              </a:defRPr>
            </a:lvl5pPr>
            <a:lvl6pPr marL="0" lvl="5" indent="0" algn="r">
              <a:spcBef>
                <a:spcPts val="0"/>
              </a:spcBef>
              <a:buNone/>
              <a:defRPr sz="900">
                <a:solidFill>
                  <a:schemeClr val="lt1"/>
                </a:solidFill>
                <a:latin typeface="Arial"/>
                <a:ea typeface="Arial"/>
                <a:cs typeface="Arial"/>
                <a:sym typeface="Arial"/>
              </a:defRPr>
            </a:lvl6pPr>
            <a:lvl7pPr marL="0" lvl="6" indent="0" algn="r">
              <a:spcBef>
                <a:spcPts val="0"/>
              </a:spcBef>
              <a:buNone/>
              <a:defRPr sz="900">
                <a:solidFill>
                  <a:schemeClr val="lt1"/>
                </a:solidFill>
                <a:latin typeface="Arial"/>
                <a:ea typeface="Arial"/>
                <a:cs typeface="Arial"/>
                <a:sym typeface="Arial"/>
              </a:defRPr>
            </a:lvl7pPr>
            <a:lvl8pPr marL="0" lvl="7" indent="0" algn="r">
              <a:spcBef>
                <a:spcPts val="0"/>
              </a:spcBef>
              <a:buNone/>
              <a:defRPr sz="900">
                <a:solidFill>
                  <a:schemeClr val="lt1"/>
                </a:solidFill>
                <a:latin typeface="Arial"/>
                <a:ea typeface="Arial"/>
                <a:cs typeface="Arial"/>
                <a:sym typeface="Arial"/>
              </a:defRPr>
            </a:lvl8pPr>
            <a:lvl9pPr marL="0" lvl="8" indent="0" algn="r">
              <a:spcBef>
                <a:spcPts val="0"/>
              </a:spcBef>
              <a:buNone/>
              <a:defRPr sz="9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24"/>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24"/>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chemeClr val="lt1"/>
                </a:solidFill>
              </a:defRPr>
            </a:lvl1pPr>
            <a:lvl2pPr lvl="1" rtl="0">
              <a:spcBef>
                <a:spcPts val="1000"/>
              </a:spcBef>
              <a:spcAft>
                <a:spcPts val="0"/>
              </a:spcAft>
              <a:buNone/>
              <a:defRPr sz="900">
                <a:solidFill>
                  <a:schemeClr val="lt1"/>
                </a:solidFill>
              </a:defRPr>
            </a:lvl2pPr>
            <a:lvl3pPr lvl="2" rtl="0">
              <a:spcBef>
                <a:spcPts val="1000"/>
              </a:spcBef>
              <a:spcAft>
                <a:spcPts val="0"/>
              </a:spcAft>
              <a:buNone/>
              <a:defRPr sz="900">
                <a:solidFill>
                  <a:schemeClr val="lt1"/>
                </a:solidFill>
              </a:defRPr>
            </a:lvl3pPr>
            <a:lvl4pPr lvl="3" rtl="0">
              <a:spcBef>
                <a:spcPts val="1000"/>
              </a:spcBef>
              <a:spcAft>
                <a:spcPts val="0"/>
              </a:spcAft>
              <a:buNone/>
              <a:defRPr sz="900">
                <a:solidFill>
                  <a:schemeClr val="lt1"/>
                </a:solidFill>
              </a:defRPr>
            </a:lvl4pPr>
            <a:lvl5pPr lvl="4" rtl="0">
              <a:spcBef>
                <a:spcPts val="1000"/>
              </a:spcBef>
              <a:spcAft>
                <a:spcPts val="0"/>
              </a:spcAft>
              <a:buNone/>
              <a:defRPr sz="900">
                <a:solidFill>
                  <a:schemeClr val="lt1"/>
                </a:solidFill>
              </a:defRPr>
            </a:lvl5pPr>
            <a:lvl6pPr lvl="5" rtl="0">
              <a:spcBef>
                <a:spcPts val="1000"/>
              </a:spcBef>
              <a:spcAft>
                <a:spcPts val="0"/>
              </a:spcAft>
              <a:buNone/>
              <a:defRPr sz="900">
                <a:solidFill>
                  <a:schemeClr val="lt1"/>
                </a:solidFill>
              </a:defRPr>
            </a:lvl6pPr>
            <a:lvl7pPr lvl="6" rtl="0">
              <a:spcBef>
                <a:spcPts val="1000"/>
              </a:spcBef>
              <a:spcAft>
                <a:spcPts val="0"/>
              </a:spcAft>
              <a:buNone/>
              <a:defRPr sz="900">
                <a:solidFill>
                  <a:schemeClr val="lt1"/>
                </a:solidFill>
              </a:defRPr>
            </a:lvl7pPr>
            <a:lvl8pPr lvl="7" rtl="0">
              <a:spcBef>
                <a:spcPts val="1000"/>
              </a:spcBef>
              <a:spcAft>
                <a:spcPts val="0"/>
              </a:spcAft>
              <a:buNone/>
              <a:defRPr sz="900">
                <a:solidFill>
                  <a:schemeClr val="lt1"/>
                </a:solidFill>
              </a:defRPr>
            </a:lvl8pPr>
            <a:lvl9pPr lvl="8" rtl="0">
              <a:spcBef>
                <a:spcPts val="1000"/>
              </a:spcBef>
              <a:spcAft>
                <a:spcPts val="0"/>
              </a:spcAft>
              <a:buNone/>
              <a:defRPr sz="900">
                <a:solidFill>
                  <a:schemeClr val="lt1"/>
                </a:solidFill>
              </a:defRPr>
            </a:lvl9pPr>
          </a:lstStyle>
          <a:p>
            <a:endParaRPr/>
          </a:p>
        </p:txBody>
      </p:sp>
      <p:sp>
        <p:nvSpPr>
          <p:cNvPr id="266" name="Google Shape;266;p24"/>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chemeClr val="lt1"/>
                </a:solidFill>
              </a:defRPr>
            </a:lvl1pPr>
            <a:lvl2pPr lvl="1" algn="r" rtl="0">
              <a:spcBef>
                <a:spcPts val="1000"/>
              </a:spcBef>
              <a:spcAft>
                <a:spcPts val="0"/>
              </a:spcAft>
              <a:buNone/>
              <a:defRPr sz="900">
                <a:solidFill>
                  <a:schemeClr val="lt1"/>
                </a:solidFill>
              </a:defRPr>
            </a:lvl2pPr>
            <a:lvl3pPr lvl="2" algn="r" rtl="0">
              <a:spcBef>
                <a:spcPts val="1000"/>
              </a:spcBef>
              <a:spcAft>
                <a:spcPts val="0"/>
              </a:spcAft>
              <a:buNone/>
              <a:defRPr sz="900">
                <a:solidFill>
                  <a:schemeClr val="lt1"/>
                </a:solidFill>
              </a:defRPr>
            </a:lvl3pPr>
            <a:lvl4pPr lvl="3" algn="r" rtl="0">
              <a:spcBef>
                <a:spcPts val="1000"/>
              </a:spcBef>
              <a:spcAft>
                <a:spcPts val="0"/>
              </a:spcAft>
              <a:buNone/>
              <a:defRPr sz="900">
                <a:solidFill>
                  <a:schemeClr val="lt1"/>
                </a:solidFill>
              </a:defRPr>
            </a:lvl4pPr>
            <a:lvl5pPr lvl="4" algn="r" rtl="0">
              <a:spcBef>
                <a:spcPts val="1000"/>
              </a:spcBef>
              <a:spcAft>
                <a:spcPts val="0"/>
              </a:spcAft>
              <a:buNone/>
              <a:defRPr sz="900">
                <a:solidFill>
                  <a:schemeClr val="lt1"/>
                </a:solidFill>
              </a:defRPr>
            </a:lvl5pPr>
            <a:lvl6pPr lvl="5" algn="r" rtl="0">
              <a:spcBef>
                <a:spcPts val="1000"/>
              </a:spcBef>
              <a:spcAft>
                <a:spcPts val="0"/>
              </a:spcAft>
              <a:buNone/>
              <a:defRPr sz="900">
                <a:solidFill>
                  <a:schemeClr val="lt1"/>
                </a:solidFill>
              </a:defRPr>
            </a:lvl6pPr>
            <a:lvl7pPr lvl="6" algn="r" rtl="0">
              <a:spcBef>
                <a:spcPts val="1000"/>
              </a:spcBef>
              <a:spcAft>
                <a:spcPts val="0"/>
              </a:spcAft>
              <a:buNone/>
              <a:defRPr sz="900">
                <a:solidFill>
                  <a:schemeClr val="lt1"/>
                </a:solidFill>
              </a:defRPr>
            </a:lvl7pPr>
            <a:lvl8pPr lvl="7" algn="r" rtl="0">
              <a:spcBef>
                <a:spcPts val="1000"/>
              </a:spcBef>
              <a:spcAft>
                <a:spcPts val="0"/>
              </a:spcAft>
              <a:buNone/>
              <a:defRPr sz="900">
                <a:solidFill>
                  <a:schemeClr val="lt1"/>
                </a:solidFill>
              </a:defRPr>
            </a:lvl8pPr>
            <a:lvl9pPr lvl="8" algn="r" rtl="0">
              <a:spcBef>
                <a:spcPts val="1000"/>
              </a:spcBef>
              <a:spcAft>
                <a:spcPts val="0"/>
              </a:spcAft>
              <a:buNone/>
              <a:defRPr sz="900">
                <a:solidFill>
                  <a:schemeClr val="lt1"/>
                </a:solidFill>
              </a:defRPr>
            </a:lvl9pPr>
          </a:lstStyle>
          <a:p>
            <a:endParaRPr/>
          </a:p>
        </p:txBody>
      </p:sp>
    </p:spTree>
    <p:extLst>
      <p:ext uri="{BB962C8B-B14F-4D97-AF65-F5344CB8AC3E}">
        <p14:creationId xmlns:p14="http://schemas.microsoft.com/office/powerpoint/2010/main" val="1556555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67"/>
        <p:cNvGrpSpPr/>
        <p:nvPr/>
      </p:nvGrpSpPr>
      <p:grpSpPr>
        <a:xfrm>
          <a:off x="0" y="0"/>
          <a:ext cx="0" cy="0"/>
          <a:chOff x="0" y="0"/>
          <a:chExt cx="0" cy="0"/>
        </a:xfrm>
      </p:grpSpPr>
      <p:sp>
        <p:nvSpPr>
          <p:cNvPr id="268" name="Google Shape;268;p25"/>
          <p:cNvSpPr txBox="1">
            <a:spLocks noGrp="1"/>
          </p:cNvSpPr>
          <p:nvPr>
            <p:ph type="body" idx="1"/>
          </p:nvPr>
        </p:nvSpPr>
        <p:spPr>
          <a:xfrm>
            <a:off x="4876800" y="457200"/>
            <a:ext cx="6858000" cy="5486399"/>
          </a:xfrm>
          <a:prstGeom prst="rect">
            <a:avLst/>
          </a:prstGeom>
          <a:noFill/>
          <a:ln>
            <a:noFill/>
          </a:ln>
        </p:spPr>
        <p:txBody>
          <a:bodyPr spcFirstLastPara="1" wrap="square" lIns="0" tIns="0" rIns="0" bIns="0" anchor="ctr" anchorCtr="0">
            <a:noAutofit/>
          </a:bodyPr>
          <a:lstStyle>
            <a:lvl1pPr marL="457200" lvl="0" indent="-342900" algn="l">
              <a:lnSpc>
                <a:spcPct val="100000"/>
              </a:lnSpc>
              <a:spcBef>
                <a:spcPts val="500"/>
              </a:spcBef>
              <a:spcAft>
                <a:spcPts val="0"/>
              </a:spcAft>
              <a:buClr>
                <a:schemeClr val="dk1"/>
              </a:buClr>
              <a:buSzPts val="1800"/>
              <a:buChar char="•"/>
              <a:defRPr sz="1800"/>
            </a:lvl1pPr>
            <a:lvl2pPr marL="914400" lvl="1" indent="-342900" algn="l">
              <a:lnSpc>
                <a:spcPct val="100000"/>
              </a:lnSpc>
              <a:spcBef>
                <a:spcPts val="500"/>
              </a:spcBef>
              <a:spcAft>
                <a:spcPts val="0"/>
              </a:spcAft>
              <a:buClr>
                <a:schemeClr val="dk1"/>
              </a:buClr>
              <a:buSzPts val="1800"/>
              <a:buChar char="−"/>
              <a:defRPr sz="1800"/>
            </a:lvl2pPr>
            <a:lvl3pPr marL="1371600" lvl="2" indent="-330200" algn="l">
              <a:lnSpc>
                <a:spcPct val="100000"/>
              </a:lnSpc>
              <a:spcBef>
                <a:spcPts val="500"/>
              </a:spcBef>
              <a:spcAft>
                <a:spcPts val="0"/>
              </a:spcAft>
              <a:buClr>
                <a:schemeClr val="dk1"/>
              </a:buClr>
              <a:buSzPts val="1600"/>
              <a:buChar char="−"/>
              <a:defRPr sz="1600"/>
            </a:lvl3pPr>
            <a:lvl4pPr marL="1828800" lvl="3" indent="-317500" algn="l">
              <a:lnSpc>
                <a:spcPct val="100000"/>
              </a:lnSpc>
              <a:spcBef>
                <a:spcPts val="500"/>
              </a:spcBef>
              <a:spcAft>
                <a:spcPts val="0"/>
              </a:spcAft>
              <a:buClr>
                <a:schemeClr val="dk1"/>
              </a:buClr>
              <a:buSzPts val="1400"/>
              <a:buChar char="−"/>
              <a:defRPr sz="1400"/>
            </a:lvl4pPr>
            <a:lvl5pPr marL="2286000" lvl="4" indent="-317500" algn="l">
              <a:lnSpc>
                <a:spcPct val="10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69" name="Google Shape;269;p25"/>
          <p:cNvSpPr txBox="1">
            <a:spLocks noGrp="1"/>
          </p:cNvSpPr>
          <p:nvPr>
            <p:ph type="body" idx="2"/>
          </p:nvPr>
        </p:nvSpPr>
        <p:spPr>
          <a:xfrm>
            <a:off x="457200" y="5293895"/>
            <a:ext cx="3254393" cy="64970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0">
                <a:solidFill>
                  <a:schemeClr val="dk1"/>
                </a:solidFil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0" name="Google Shape;270;p25"/>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1" name="Google Shape;271;p25"/>
          <p:cNvSpPr txBox="1">
            <a:spLocks noGrp="1"/>
          </p:cNvSpPr>
          <p:nvPr>
            <p:ph type="title"/>
          </p:nvPr>
        </p:nvSpPr>
        <p:spPr>
          <a:xfrm>
            <a:off x="457200" y="457200"/>
            <a:ext cx="3254400" cy="4640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2" name="Google Shape;272;p25"/>
          <p:cNvCxnSpPr/>
          <p:nvPr/>
        </p:nvCxnSpPr>
        <p:spPr>
          <a:xfrm>
            <a:off x="4051570" y="0"/>
            <a:ext cx="0" cy="5943600"/>
          </a:xfrm>
          <a:prstGeom prst="straightConnector1">
            <a:avLst/>
          </a:prstGeom>
          <a:noFill/>
          <a:ln w="19050" cap="flat" cmpd="sng">
            <a:solidFill>
              <a:schemeClr val="dk2"/>
            </a:solidFill>
            <a:prstDash val="solid"/>
            <a:miter lim="800000"/>
            <a:headEnd type="none" w="sm" len="sm"/>
            <a:tailEnd type="none" w="sm" len="sm"/>
          </a:ln>
        </p:spPr>
      </p:cxnSp>
      <p:sp>
        <p:nvSpPr>
          <p:cNvPr id="273" name="Google Shape;273;p25"/>
          <p:cNvSpPr txBox="1">
            <a:spLocks noGrp="1"/>
          </p:cNvSpPr>
          <p:nvPr>
            <p:ph type="subTitle" idx="3"/>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74" name="Google Shape;274;p25"/>
          <p:cNvSpPr txBox="1">
            <a:spLocks noGrp="1"/>
          </p:cNvSpPr>
          <p:nvPr>
            <p:ph type="subTitle" idx="4"/>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275143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lumn Slide">
  <p:cSld name="Two Column Slide">
    <p:spTree>
      <p:nvGrpSpPr>
        <p:cNvPr id="1" name="Shape 45"/>
        <p:cNvGrpSpPr/>
        <p:nvPr/>
      </p:nvGrpSpPr>
      <p:grpSpPr>
        <a:xfrm>
          <a:off x="0" y="0"/>
          <a:ext cx="0" cy="0"/>
          <a:chOff x="0" y="0"/>
          <a:chExt cx="0" cy="0"/>
        </a:xfrm>
      </p:grpSpPr>
      <p:pic>
        <p:nvPicPr>
          <p:cNvPr id="46" name="Shape 46"/>
          <p:cNvPicPr preferRelativeResize="0"/>
          <p:nvPr/>
        </p:nvPicPr>
        <p:blipFill rotWithShape="1">
          <a:blip r:embed="rId2" cstate="print">
            <a:alphaModFix amt="3000"/>
            <a:extLst>
              <a:ext uri="{28A0092B-C50C-407E-A947-70E740481C1C}">
                <a14:useLocalDpi xmlns:a14="http://schemas.microsoft.com/office/drawing/2010/main"/>
              </a:ext>
            </a:extLst>
          </a:blip>
          <a:srcRect r="11266"/>
          <a:stretch/>
        </p:blipFill>
        <p:spPr>
          <a:xfrm rot="5400000">
            <a:off x="303664" y="2774825"/>
            <a:ext cx="3813696" cy="4352659"/>
          </a:xfrm>
          <a:prstGeom prst="rect">
            <a:avLst/>
          </a:prstGeom>
          <a:noFill/>
          <a:ln>
            <a:noFill/>
          </a:ln>
        </p:spPr>
      </p:pic>
      <p:pic>
        <p:nvPicPr>
          <p:cNvPr id="47" name="Shape 47" descr="line-dot-pattern@2x.png"/>
          <p:cNvPicPr preferRelativeResize="0"/>
          <p:nvPr/>
        </p:nvPicPr>
        <p:blipFill rotWithShape="1">
          <a:blip r:embed="rId3">
            <a:alphaModFix amt="25000"/>
          </a:blip>
          <a:srcRect/>
          <a:stretch/>
        </p:blipFill>
        <p:spPr>
          <a:xfrm rot="10800000">
            <a:off x="6275374" y="1"/>
            <a:ext cx="5916625" cy="4922377"/>
          </a:xfrm>
          <a:prstGeom prst="rect">
            <a:avLst/>
          </a:prstGeom>
          <a:noFill/>
          <a:ln>
            <a:noFill/>
          </a:ln>
        </p:spPr>
      </p:pic>
      <p:sp>
        <p:nvSpPr>
          <p:cNvPr id="48" name="Shape 48"/>
          <p:cNvSpPr txBox="1">
            <a:spLocks noGrp="1"/>
          </p:cNvSpPr>
          <p:nvPr>
            <p:ph type="title"/>
          </p:nvPr>
        </p:nvSpPr>
        <p:spPr>
          <a:xfrm>
            <a:off x="609600" y="360629"/>
            <a:ext cx="10972800" cy="730731"/>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5"/>
              </a:buClr>
              <a:buSzPts val="2800"/>
              <a:buFont typeface="Arial"/>
              <a:buNone/>
              <a:defRPr sz="3733"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body" idx="1"/>
          </p:nvPr>
        </p:nvSpPr>
        <p:spPr>
          <a:xfrm>
            <a:off x="609601" y="1498599"/>
            <a:ext cx="5338233" cy="4636116"/>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373"/>
              </a:spcBef>
              <a:spcAft>
                <a:spcPts val="0"/>
              </a:spcAft>
              <a:buClr>
                <a:schemeClr val="accent5"/>
              </a:buClr>
              <a:buSzPts val="1600"/>
              <a:buFont typeface="Arial"/>
              <a:buChar char="•"/>
              <a:defRPr sz="2133" b="0" i="0" u="none" strike="noStrike" cap="none">
                <a:solidFill>
                  <a:schemeClr val="dk1"/>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5"/>
              </a:buClr>
              <a:buSzPts val="1400"/>
              <a:buFont typeface="Arial"/>
              <a:buChar char="–"/>
              <a:defRPr sz="1867" b="0" i="0" u="none" strike="noStrike" cap="none">
                <a:solidFill>
                  <a:schemeClr val="dk1"/>
                </a:solidFill>
                <a:latin typeface="Arial"/>
                <a:ea typeface="Arial"/>
                <a:cs typeface="Arial"/>
                <a:sym typeface="Arial"/>
              </a:defRPr>
            </a:lvl2pPr>
            <a:lvl3pPr marL="1828754" marR="0" lvl="2" indent="-423323" algn="l" rtl="0">
              <a:lnSpc>
                <a:spcPct val="100000"/>
              </a:lnSpc>
              <a:spcBef>
                <a:spcPts val="667"/>
              </a:spcBef>
              <a:spcAft>
                <a:spcPts val="0"/>
              </a:spcAft>
              <a:buClr>
                <a:schemeClr val="accent5"/>
              </a:buClr>
              <a:buSzPts val="1400"/>
              <a:buFont typeface="Arial"/>
              <a:buChar char="•"/>
              <a:defRPr sz="1600" b="0" i="0" u="none" strike="noStrike" cap="none">
                <a:solidFill>
                  <a:schemeClr val="dk1"/>
                </a:solidFill>
                <a:latin typeface="Arial"/>
                <a:ea typeface="Arial"/>
                <a:cs typeface="Arial"/>
                <a:sym typeface="Arial"/>
              </a:defRPr>
            </a:lvl3pPr>
            <a:lvl4pPr marL="2438339" marR="0" lvl="3"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5pPr>
            <a:lvl6pPr marL="3657509" marR="0" lvl="5" indent="-304792" algn="l" rtl="0">
              <a:lnSpc>
                <a:spcPct val="100000"/>
              </a:lnSpc>
              <a:spcBef>
                <a:spcPts val="667"/>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50" name="Shape 5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823365" y="6278880"/>
            <a:ext cx="3328416" cy="536947"/>
          </a:xfrm>
          <a:prstGeom prst="rect">
            <a:avLst/>
          </a:prstGeom>
          <a:noFill/>
          <a:ln>
            <a:noFill/>
          </a:ln>
        </p:spPr>
      </p:pic>
      <p:sp>
        <p:nvSpPr>
          <p:cNvPr id="51" name="Shape 51"/>
          <p:cNvSpPr txBox="1">
            <a:spLocks noGrp="1"/>
          </p:cNvSpPr>
          <p:nvPr>
            <p:ph type="dt" idx="10"/>
          </p:nvPr>
        </p:nvSpPr>
        <p:spPr>
          <a:xfrm>
            <a:off x="633055" y="6386830"/>
            <a:ext cx="2743200" cy="36618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52" name="Shape 52"/>
          <p:cNvSpPr/>
          <p:nvPr/>
        </p:nvSpPr>
        <p:spPr>
          <a:xfrm>
            <a:off x="0" y="0"/>
            <a:ext cx="12192000" cy="87984"/>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53" name="Shape 53"/>
          <p:cNvSpPr txBox="1">
            <a:spLocks noGrp="1"/>
          </p:cNvSpPr>
          <p:nvPr>
            <p:ph type="body" idx="2"/>
          </p:nvPr>
        </p:nvSpPr>
        <p:spPr>
          <a:xfrm>
            <a:off x="6255562" y="1498599"/>
            <a:ext cx="5338233" cy="4636116"/>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373"/>
              </a:spcBef>
              <a:spcAft>
                <a:spcPts val="0"/>
              </a:spcAft>
              <a:buClr>
                <a:schemeClr val="accent5"/>
              </a:buClr>
              <a:buSzPts val="1600"/>
              <a:buFont typeface="Arial"/>
              <a:buChar char="•"/>
              <a:defRPr sz="2133" b="0" i="0" u="none" strike="noStrike" cap="none">
                <a:solidFill>
                  <a:schemeClr val="dk1"/>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5"/>
              </a:buClr>
              <a:buSzPts val="1400"/>
              <a:buFont typeface="Arial"/>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5pPr>
            <a:lvl6pPr marL="3657509" marR="0" lvl="5" indent="-304792" algn="l" rtl="0">
              <a:lnSpc>
                <a:spcPct val="100000"/>
              </a:lnSpc>
              <a:spcBef>
                <a:spcPts val="667"/>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132080" y="6385561"/>
            <a:ext cx="386080" cy="366183"/>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9pPr>
          </a:lstStyle>
          <a:p>
            <a:fld id="{00000000-1234-1234-1234-123412341234}" type="slidenum">
              <a:rPr lang="en" smtClean="0"/>
              <a:pPr/>
              <a:t>‹#›</a:t>
            </a:fld>
            <a:endParaRPr lang="en"/>
          </a:p>
        </p:txBody>
      </p:sp>
      <p:sp>
        <p:nvSpPr>
          <p:cNvPr id="55" name="Shape 55"/>
          <p:cNvSpPr txBox="1">
            <a:spLocks noGrp="1"/>
          </p:cNvSpPr>
          <p:nvPr>
            <p:ph type="ftr" idx="11"/>
          </p:nvPr>
        </p:nvSpPr>
        <p:spPr>
          <a:xfrm>
            <a:off x="4038600" y="6385559"/>
            <a:ext cx="4114800" cy="366183"/>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6429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75"/>
        <p:cNvGrpSpPr/>
        <p:nvPr/>
      </p:nvGrpSpPr>
      <p:grpSpPr>
        <a:xfrm>
          <a:off x="0" y="0"/>
          <a:ext cx="0" cy="0"/>
          <a:chOff x="0" y="0"/>
          <a:chExt cx="0" cy="0"/>
        </a:xfrm>
      </p:grpSpPr>
      <p:sp>
        <p:nvSpPr>
          <p:cNvPr id="276" name="Google Shape;276;p26"/>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77" name="Google Shape;277;p26"/>
          <p:cNvSpPr txBox="1">
            <a:spLocks noGrp="1"/>
          </p:cNvSpPr>
          <p:nvPr>
            <p:ph type="body" idx="1"/>
          </p:nvPr>
        </p:nvSpPr>
        <p:spPr>
          <a:xfrm>
            <a:off x="457200" y="5293895"/>
            <a:ext cx="3254393" cy="64970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000"/>
              </a:spcBef>
              <a:spcAft>
                <a:spcPts val="0"/>
              </a:spcAft>
              <a:buClr>
                <a:schemeClr val="dk1"/>
              </a:buClr>
              <a:buSzPts val="1400"/>
              <a:buNone/>
              <a:defRPr sz="1400" b="0">
                <a:solidFill>
                  <a:schemeClr val="dk1"/>
                </a:solidFil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78" name="Google Shape;278;p26"/>
          <p:cNvSpPr txBox="1">
            <a:spLocks noGrp="1"/>
          </p:cNvSpPr>
          <p:nvPr>
            <p:ph type="title"/>
          </p:nvPr>
        </p:nvSpPr>
        <p:spPr>
          <a:xfrm>
            <a:off x="457200" y="457200"/>
            <a:ext cx="3254400" cy="4640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26"/>
          <p:cNvSpPr txBox="1">
            <a:spLocks noGrp="1"/>
          </p:cNvSpPr>
          <p:nvPr>
            <p:ph type="subTitle" idx="2"/>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80" name="Google Shape;280;p26"/>
          <p:cNvSpPr txBox="1">
            <a:spLocks noGrp="1"/>
          </p:cNvSpPr>
          <p:nvPr>
            <p:ph type="subTitle" idx="3"/>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1870359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se Study 1">
  <p:cSld name="Case Study 1">
    <p:spTree>
      <p:nvGrpSpPr>
        <p:cNvPr id="1" name="Shape 281"/>
        <p:cNvGrpSpPr/>
        <p:nvPr/>
      </p:nvGrpSpPr>
      <p:grpSpPr>
        <a:xfrm>
          <a:off x="0" y="0"/>
          <a:ext cx="0" cy="0"/>
          <a:chOff x="0" y="0"/>
          <a:chExt cx="0" cy="0"/>
        </a:xfrm>
      </p:grpSpPr>
      <p:sp>
        <p:nvSpPr>
          <p:cNvPr id="282" name="Google Shape;282;p27"/>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83" name="Google Shape;283;p27"/>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
        <p:nvSpPr>
          <p:cNvPr id="284" name="Google Shape;284;p27"/>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5" name="Google Shape;285;p27"/>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86" name="Google Shape;286;p27"/>
          <p:cNvGrpSpPr/>
          <p:nvPr/>
        </p:nvGrpSpPr>
        <p:grpSpPr>
          <a:xfrm>
            <a:off x="4051570" y="1490202"/>
            <a:ext cx="4101830" cy="4453397"/>
            <a:chOff x="4051570" y="0"/>
            <a:chExt cx="4101830" cy="5943600"/>
          </a:xfrm>
        </p:grpSpPr>
        <p:cxnSp>
          <p:nvCxnSpPr>
            <p:cNvPr id="287" name="Google Shape;287;p27"/>
            <p:cNvCxnSpPr/>
            <p:nvPr/>
          </p:nvCxnSpPr>
          <p:spPr>
            <a:xfrm>
              <a:off x="4051570" y="0"/>
              <a:ext cx="0" cy="5943600"/>
            </a:xfrm>
            <a:prstGeom prst="straightConnector1">
              <a:avLst/>
            </a:prstGeom>
            <a:noFill/>
            <a:ln w="19050" cap="flat" cmpd="sng">
              <a:solidFill>
                <a:schemeClr val="dk2"/>
              </a:solidFill>
              <a:prstDash val="solid"/>
              <a:miter lim="800000"/>
              <a:headEnd type="none" w="sm" len="sm"/>
              <a:tailEnd type="none" w="sm" len="sm"/>
            </a:ln>
          </p:spPr>
        </p:cxnSp>
        <p:cxnSp>
          <p:nvCxnSpPr>
            <p:cNvPr id="288" name="Google Shape;288;p27"/>
            <p:cNvCxnSpPr/>
            <p:nvPr/>
          </p:nvCxnSpPr>
          <p:spPr>
            <a:xfrm>
              <a:off x="8153400" y="0"/>
              <a:ext cx="0" cy="5943600"/>
            </a:xfrm>
            <a:prstGeom prst="straightConnector1">
              <a:avLst/>
            </a:prstGeom>
            <a:noFill/>
            <a:ln w="19050" cap="flat" cmpd="sng">
              <a:solidFill>
                <a:schemeClr val="dk2"/>
              </a:solidFill>
              <a:prstDash val="solid"/>
              <a:miter lim="800000"/>
              <a:headEnd type="none" w="sm" len="sm"/>
              <a:tailEnd type="none" w="sm" len="sm"/>
            </a:ln>
          </p:spPr>
        </p:cxnSp>
      </p:grpSp>
      <p:cxnSp>
        <p:nvCxnSpPr>
          <p:cNvPr id="289" name="Google Shape;289;p27"/>
          <p:cNvCxnSpPr/>
          <p:nvPr/>
        </p:nvCxnSpPr>
        <p:spPr>
          <a:xfrm>
            <a:off x="451001" y="1490202"/>
            <a:ext cx="11740999" cy="0"/>
          </a:xfrm>
          <a:prstGeom prst="straightConnector1">
            <a:avLst/>
          </a:prstGeom>
          <a:noFill/>
          <a:ln w="19050" cap="flat" cmpd="sng">
            <a:solidFill>
              <a:schemeClr val="dk2"/>
            </a:solidFill>
            <a:prstDash val="solid"/>
            <a:miter lim="800000"/>
            <a:headEnd type="none" w="sm" len="sm"/>
            <a:tailEnd type="none" w="sm" len="sm"/>
          </a:ln>
        </p:spPr>
      </p:cxnSp>
      <p:sp>
        <p:nvSpPr>
          <p:cNvPr id="290" name="Google Shape;290;p27"/>
          <p:cNvSpPr txBox="1"/>
          <p:nvPr/>
        </p:nvSpPr>
        <p:spPr>
          <a:xfrm>
            <a:off x="457201" y="1681163"/>
            <a:ext cx="3143099" cy="82390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1800" b="1" cap="none">
                <a:solidFill>
                  <a:schemeClr val="accent1"/>
                </a:solidFill>
                <a:latin typeface="Proxima Nova"/>
                <a:ea typeface="Proxima Nova"/>
                <a:cs typeface="Proxima Nova"/>
                <a:sym typeface="Proxima Nova"/>
              </a:rPr>
              <a:t>THE CHALLENGE</a:t>
            </a:r>
            <a:endParaRPr b="1">
              <a:latin typeface="Proxima Nova"/>
              <a:ea typeface="Proxima Nova"/>
              <a:cs typeface="Proxima Nova"/>
              <a:sym typeface="Proxima Nova"/>
            </a:endParaRPr>
          </a:p>
        </p:txBody>
      </p:sp>
      <p:sp>
        <p:nvSpPr>
          <p:cNvPr id="291" name="Google Shape;291;p27"/>
          <p:cNvSpPr txBox="1"/>
          <p:nvPr/>
        </p:nvSpPr>
        <p:spPr>
          <a:xfrm>
            <a:off x="8604655" y="1681163"/>
            <a:ext cx="3130139" cy="82390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1800" b="1" cap="none">
                <a:solidFill>
                  <a:schemeClr val="accent1"/>
                </a:solidFill>
                <a:latin typeface="Proxima Nova"/>
                <a:ea typeface="Proxima Nova"/>
                <a:cs typeface="Proxima Nova"/>
                <a:sym typeface="Proxima Nova"/>
              </a:rPr>
              <a:t>THE RESULTS</a:t>
            </a:r>
            <a:endParaRPr b="1">
              <a:latin typeface="Proxima Nova"/>
              <a:ea typeface="Proxima Nova"/>
              <a:cs typeface="Proxima Nova"/>
              <a:sym typeface="Proxima Nova"/>
            </a:endParaRPr>
          </a:p>
        </p:txBody>
      </p:sp>
      <p:sp>
        <p:nvSpPr>
          <p:cNvPr id="292" name="Google Shape;292;p27"/>
          <p:cNvSpPr txBox="1">
            <a:spLocks noGrp="1"/>
          </p:cNvSpPr>
          <p:nvPr>
            <p:ph type="body" idx="3"/>
          </p:nvPr>
        </p:nvSpPr>
        <p:spPr>
          <a:xfrm>
            <a:off x="451001" y="2694039"/>
            <a:ext cx="3143099" cy="219546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27"/>
          <p:cNvSpPr txBox="1">
            <a:spLocks noGrp="1"/>
          </p:cNvSpPr>
          <p:nvPr>
            <p:ph type="body" idx="4"/>
          </p:nvPr>
        </p:nvSpPr>
        <p:spPr>
          <a:xfrm>
            <a:off x="4534440" y="2694039"/>
            <a:ext cx="3136200" cy="32496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27"/>
          <p:cNvSpPr txBox="1">
            <a:spLocks noGrp="1"/>
          </p:cNvSpPr>
          <p:nvPr>
            <p:ph type="body" idx="5"/>
          </p:nvPr>
        </p:nvSpPr>
        <p:spPr>
          <a:xfrm>
            <a:off x="8598705" y="2694039"/>
            <a:ext cx="3136089" cy="324956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27"/>
          <p:cNvSpPr txBox="1">
            <a:spLocks noGrp="1"/>
          </p:cNvSpPr>
          <p:nvPr>
            <p:ph type="subTitle" idx="6"/>
          </p:nvPr>
        </p:nvSpPr>
        <p:spPr>
          <a:xfrm>
            <a:off x="4534446" y="1605375"/>
            <a:ext cx="3111900" cy="899700"/>
          </a:xfrm>
          <a:prstGeom prst="rect">
            <a:avLst/>
          </a:prstGeom>
        </p:spPr>
        <p:txBody>
          <a:bodyPr spcFirstLastPara="1" wrap="square" lIns="0" tIns="0" rIns="0" bIns="0" anchor="b" anchorCtr="0">
            <a:noAutofit/>
          </a:bodyPr>
          <a:lstStyle>
            <a:lvl1pPr lvl="0" rtl="0">
              <a:spcBef>
                <a:spcPts val="1000"/>
              </a:spcBef>
              <a:spcAft>
                <a:spcPts val="0"/>
              </a:spcAft>
              <a:buNone/>
              <a:defRPr b="1">
                <a:solidFill>
                  <a:schemeClr val="accent1"/>
                </a:solidFill>
              </a:defRPr>
            </a:lvl1pPr>
            <a:lvl2pPr lvl="1" rtl="0">
              <a:spcBef>
                <a:spcPts val="1000"/>
              </a:spcBef>
              <a:spcAft>
                <a:spcPts val="0"/>
              </a:spcAft>
              <a:buNone/>
              <a:defRPr b="1">
                <a:solidFill>
                  <a:schemeClr val="accent1"/>
                </a:solidFill>
              </a:defRPr>
            </a:lvl2pPr>
            <a:lvl3pPr lvl="2" rtl="0">
              <a:spcBef>
                <a:spcPts val="1000"/>
              </a:spcBef>
              <a:spcAft>
                <a:spcPts val="0"/>
              </a:spcAft>
              <a:buNone/>
              <a:defRPr b="1">
                <a:solidFill>
                  <a:schemeClr val="accent1"/>
                </a:solidFill>
              </a:defRPr>
            </a:lvl3pPr>
            <a:lvl4pPr lvl="3" rtl="0">
              <a:spcBef>
                <a:spcPts val="1000"/>
              </a:spcBef>
              <a:spcAft>
                <a:spcPts val="0"/>
              </a:spcAft>
              <a:buNone/>
              <a:defRPr b="1">
                <a:solidFill>
                  <a:schemeClr val="accent1"/>
                </a:solidFill>
              </a:defRPr>
            </a:lvl4pPr>
            <a:lvl5pPr lvl="4" rtl="0">
              <a:spcBef>
                <a:spcPts val="1000"/>
              </a:spcBef>
              <a:spcAft>
                <a:spcPts val="0"/>
              </a:spcAft>
              <a:buNone/>
              <a:defRPr b="1">
                <a:solidFill>
                  <a:schemeClr val="accent1"/>
                </a:solidFill>
              </a:defRPr>
            </a:lvl5pPr>
            <a:lvl6pPr lvl="5" rtl="0">
              <a:spcBef>
                <a:spcPts val="1000"/>
              </a:spcBef>
              <a:spcAft>
                <a:spcPts val="0"/>
              </a:spcAft>
              <a:buNone/>
              <a:defRPr b="1">
                <a:solidFill>
                  <a:schemeClr val="accent1"/>
                </a:solidFill>
              </a:defRPr>
            </a:lvl6pPr>
            <a:lvl7pPr lvl="6" rtl="0">
              <a:spcBef>
                <a:spcPts val="1000"/>
              </a:spcBef>
              <a:spcAft>
                <a:spcPts val="0"/>
              </a:spcAft>
              <a:buNone/>
              <a:defRPr b="1">
                <a:solidFill>
                  <a:schemeClr val="accent1"/>
                </a:solidFill>
              </a:defRPr>
            </a:lvl7pPr>
            <a:lvl8pPr lvl="7" rtl="0">
              <a:spcBef>
                <a:spcPts val="1000"/>
              </a:spcBef>
              <a:spcAft>
                <a:spcPts val="0"/>
              </a:spcAft>
              <a:buNone/>
              <a:defRPr b="1">
                <a:solidFill>
                  <a:schemeClr val="accent1"/>
                </a:solidFill>
              </a:defRPr>
            </a:lvl8pPr>
            <a:lvl9pPr lvl="8" rtl="0">
              <a:spcBef>
                <a:spcPts val="1000"/>
              </a:spcBef>
              <a:spcAft>
                <a:spcPts val="0"/>
              </a:spcAft>
              <a:buNone/>
              <a:defRPr b="1">
                <a:solidFill>
                  <a:schemeClr val="accent1"/>
                </a:solidFill>
              </a:defRPr>
            </a:lvl9pPr>
          </a:lstStyle>
          <a:p>
            <a:endParaRPr/>
          </a:p>
        </p:txBody>
      </p:sp>
    </p:spTree>
    <p:extLst>
      <p:ext uri="{BB962C8B-B14F-4D97-AF65-F5344CB8AC3E}">
        <p14:creationId xmlns:p14="http://schemas.microsoft.com/office/powerpoint/2010/main" val="111585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se Study 2">
  <p:cSld name="Case Study 2">
    <p:spTree>
      <p:nvGrpSpPr>
        <p:cNvPr id="1" name="Shape 296"/>
        <p:cNvGrpSpPr/>
        <p:nvPr/>
      </p:nvGrpSpPr>
      <p:grpSpPr>
        <a:xfrm>
          <a:off x="0" y="0"/>
          <a:ext cx="0" cy="0"/>
          <a:chOff x="0" y="0"/>
          <a:chExt cx="0" cy="0"/>
        </a:xfrm>
      </p:grpSpPr>
      <p:sp>
        <p:nvSpPr>
          <p:cNvPr id="297" name="Google Shape;297;p28"/>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98" name="Google Shape;298;p28"/>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
        <p:nvSpPr>
          <p:cNvPr id="299" name="Google Shape;299;p28"/>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0" name="Google Shape;300;p28"/>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01" name="Google Shape;301;p28"/>
          <p:cNvGrpSpPr/>
          <p:nvPr/>
        </p:nvGrpSpPr>
        <p:grpSpPr>
          <a:xfrm>
            <a:off x="4051570" y="1490202"/>
            <a:ext cx="4101830" cy="4453397"/>
            <a:chOff x="4051570" y="0"/>
            <a:chExt cx="4101830" cy="5943600"/>
          </a:xfrm>
        </p:grpSpPr>
        <p:cxnSp>
          <p:nvCxnSpPr>
            <p:cNvPr id="302" name="Google Shape;302;p28"/>
            <p:cNvCxnSpPr/>
            <p:nvPr/>
          </p:nvCxnSpPr>
          <p:spPr>
            <a:xfrm>
              <a:off x="4051570" y="0"/>
              <a:ext cx="0" cy="5943600"/>
            </a:xfrm>
            <a:prstGeom prst="straightConnector1">
              <a:avLst/>
            </a:prstGeom>
            <a:noFill/>
            <a:ln w="19050" cap="flat" cmpd="sng">
              <a:solidFill>
                <a:schemeClr val="dk2"/>
              </a:solidFill>
              <a:prstDash val="solid"/>
              <a:miter lim="800000"/>
              <a:headEnd type="none" w="sm" len="sm"/>
              <a:tailEnd type="none" w="sm" len="sm"/>
            </a:ln>
          </p:spPr>
        </p:cxnSp>
        <p:cxnSp>
          <p:nvCxnSpPr>
            <p:cNvPr id="303" name="Google Shape;303;p28"/>
            <p:cNvCxnSpPr/>
            <p:nvPr/>
          </p:nvCxnSpPr>
          <p:spPr>
            <a:xfrm>
              <a:off x="8153400" y="0"/>
              <a:ext cx="0" cy="5943600"/>
            </a:xfrm>
            <a:prstGeom prst="straightConnector1">
              <a:avLst/>
            </a:prstGeom>
            <a:noFill/>
            <a:ln w="19050" cap="flat" cmpd="sng">
              <a:solidFill>
                <a:schemeClr val="dk2"/>
              </a:solidFill>
              <a:prstDash val="solid"/>
              <a:miter lim="800000"/>
              <a:headEnd type="none" w="sm" len="sm"/>
              <a:tailEnd type="none" w="sm" len="sm"/>
            </a:ln>
          </p:spPr>
        </p:cxnSp>
      </p:grpSp>
      <p:cxnSp>
        <p:nvCxnSpPr>
          <p:cNvPr id="304" name="Google Shape;304;p28"/>
          <p:cNvCxnSpPr/>
          <p:nvPr/>
        </p:nvCxnSpPr>
        <p:spPr>
          <a:xfrm>
            <a:off x="451001" y="1490202"/>
            <a:ext cx="11740999" cy="0"/>
          </a:xfrm>
          <a:prstGeom prst="straightConnector1">
            <a:avLst/>
          </a:prstGeom>
          <a:noFill/>
          <a:ln w="19050" cap="flat" cmpd="sng">
            <a:solidFill>
              <a:schemeClr val="dk2"/>
            </a:solidFill>
            <a:prstDash val="solid"/>
            <a:miter lim="800000"/>
            <a:headEnd type="none" w="sm" len="sm"/>
            <a:tailEnd type="none" w="sm" len="sm"/>
          </a:ln>
        </p:spPr>
      </p:cxnSp>
      <p:sp>
        <p:nvSpPr>
          <p:cNvPr id="305" name="Google Shape;305;p28"/>
          <p:cNvSpPr txBox="1"/>
          <p:nvPr/>
        </p:nvSpPr>
        <p:spPr>
          <a:xfrm>
            <a:off x="457201" y="1681163"/>
            <a:ext cx="3143099" cy="82390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1800" b="1" cap="none">
                <a:solidFill>
                  <a:schemeClr val="accent1"/>
                </a:solidFill>
                <a:latin typeface="Proxima Nova"/>
                <a:ea typeface="Proxima Nova"/>
                <a:cs typeface="Proxima Nova"/>
                <a:sym typeface="Proxima Nova"/>
              </a:rPr>
              <a:t>THE CHALLENGE</a:t>
            </a:r>
            <a:endParaRPr b="1">
              <a:latin typeface="Proxima Nova"/>
              <a:ea typeface="Proxima Nova"/>
              <a:cs typeface="Proxima Nova"/>
              <a:sym typeface="Proxima Nova"/>
            </a:endParaRPr>
          </a:p>
        </p:txBody>
      </p:sp>
      <p:sp>
        <p:nvSpPr>
          <p:cNvPr id="306" name="Google Shape;306;p28"/>
          <p:cNvSpPr txBox="1">
            <a:spLocks noGrp="1"/>
          </p:cNvSpPr>
          <p:nvPr>
            <p:ph type="body" idx="3"/>
          </p:nvPr>
        </p:nvSpPr>
        <p:spPr>
          <a:xfrm>
            <a:off x="451001" y="2694039"/>
            <a:ext cx="3143099" cy="2195461"/>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28"/>
          <p:cNvSpPr txBox="1">
            <a:spLocks noGrp="1"/>
          </p:cNvSpPr>
          <p:nvPr>
            <p:ph type="body" idx="4"/>
          </p:nvPr>
        </p:nvSpPr>
        <p:spPr>
          <a:xfrm>
            <a:off x="4534440" y="2694039"/>
            <a:ext cx="3136089" cy="324956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8"/>
          <p:cNvSpPr txBox="1">
            <a:spLocks noGrp="1"/>
          </p:cNvSpPr>
          <p:nvPr>
            <p:ph type="body" idx="5"/>
          </p:nvPr>
        </p:nvSpPr>
        <p:spPr>
          <a:xfrm>
            <a:off x="8598705" y="2694039"/>
            <a:ext cx="3136089" cy="324956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8"/>
          <p:cNvSpPr/>
          <p:nvPr/>
        </p:nvSpPr>
        <p:spPr>
          <a:xfrm flipH="1">
            <a:off x="8598529" y="2088481"/>
            <a:ext cx="474631" cy="366760"/>
          </a:xfrm>
          <a:custGeom>
            <a:avLst/>
            <a:gdLst/>
            <a:ahLst/>
            <a:cxnLst/>
            <a:rect l="l" t="t" r="r" b="b"/>
            <a:pathLst>
              <a:path w="419100" h="323850" extrusionOk="0">
                <a:moveTo>
                  <a:pt x="74295" y="329184"/>
                </a:moveTo>
                <a:lnTo>
                  <a:pt x="11430" y="277749"/>
                </a:lnTo>
                <a:cubicBezTo>
                  <a:pt x="48006" y="258318"/>
                  <a:pt x="90297" y="210312"/>
                  <a:pt x="99441" y="169164"/>
                </a:cubicBezTo>
                <a:cubicBezTo>
                  <a:pt x="96012" y="171450"/>
                  <a:pt x="85725" y="173736"/>
                  <a:pt x="77724" y="173736"/>
                </a:cubicBezTo>
                <a:cubicBezTo>
                  <a:pt x="34290" y="173736"/>
                  <a:pt x="0" y="139446"/>
                  <a:pt x="0" y="91440"/>
                </a:cubicBezTo>
                <a:cubicBezTo>
                  <a:pt x="0" y="41148"/>
                  <a:pt x="41148" y="0"/>
                  <a:pt x="89154" y="0"/>
                </a:cubicBezTo>
                <a:cubicBezTo>
                  <a:pt x="142875" y="0"/>
                  <a:pt x="192024" y="42291"/>
                  <a:pt x="192024" y="116586"/>
                </a:cubicBezTo>
                <a:cubicBezTo>
                  <a:pt x="192024" y="202311"/>
                  <a:pt x="144018" y="278892"/>
                  <a:pt x="74295" y="329184"/>
                </a:cubicBezTo>
                <a:close/>
                <a:moveTo>
                  <a:pt x="306324" y="329184"/>
                </a:moveTo>
                <a:lnTo>
                  <a:pt x="243459" y="277749"/>
                </a:lnTo>
                <a:cubicBezTo>
                  <a:pt x="280035" y="258318"/>
                  <a:pt x="322326" y="210312"/>
                  <a:pt x="332613" y="169164"/>
                </a:cubicBezTo>
                <a:cubicBezTo>
                  <a:pt x="328041" y="171450"/>
                  <a:pt x="318897" y="173736"/>
                  <a:pt x="309753" y="173736"/>
                </a:cubicBezTo>
                <a:cubicBezTo>
                  <a:pt x="266319" y="173736"/>
                  <a:pt x="232029" y="139446"/>
                  <a:pt x="232029" y="91440"/>
                </a:cubicBezTo>
                <a:cubicBezTo>
                  <a:pt x="232029" y="41148"/>
                  <a:pt x="273177" y="0"/>
                  <a:pt x="322326" y="0"/>
                </a:cubicBezTo>
                <a:cubicBezTo>
                  <a:pt x="376047" y="0"/>
                  <a:pt x="424053" y="42291"/>
                  <a:pt x="424053" y="116586"/>
                </a:cubicBezTo>
                <a:cubicBezTo>
                  <a:pt x="424053" y="202311"/>
                  <a:pt x="377190" y="278892"/>
                  <a:pt x="306324" y="32918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10" name="Google Shape;310;p28"/>
          <p:cNvSpPr txBox="1">
            <a:spLocks noGrp="1"/>
          </p:cNvSpPr>
          <p:nvPr>
            <p:ph type="subTitle" idx="6"/>
          </p:nvPr>
        </p:nvSpPr>
        <p:spPr>
          <a:xfrm>
            <a:off x="4534446" y="1605375"/>
            <a:ext cx="3111900" cy="899700"/>
          </a:xfrm>
          <a:prstGeom prst="rect">
            <a:avLst/>
          </a:prstGeom>
        </p:spPr>
        <p:txBody>
          <a:bodyPr spcFirstLastPara="1" wrap="square" lIns="0" tIns="0" rIns="0" bIns="0" anchor="b" anchorCtr="0">
            <a:noAutofit/>
          </a:bodyPr>
          <a:lstStyle>
            <a:lvl1pPr lvl="0" rtl="0">
              <a:spcBef>
                <a:spcPts val="1000"/>
              </a:spcBef>
              <a:spcAft>
                <a:spcPts val="0"/>
              </a:spcAft>
              <a:buNone/>
              <a:defRPr b="1">
                <a:solidFill>
                  <a:schemeClr val="accent1"/>
                </a:solidFill>
              </a:defRPr>
            </a:lvl1pPr>
            <a:lvl2pPr lvl="1" rtl="0">
              <a:spcBef>
                <a:spcPts val="1000"/>
              </a:spcBef>
              <a:spcAft>
                <a:spcPts val="0"/>
              </a:spcAft>
              <a:buNone/>
              <a:defRPr b="1">
                <a:solidFill>
                  <a:schemeClr val="accent1"/>
                </a:solidFill>
              </a:defRPr>
            </a:lvl2pPr>
            <a:lvl3pPr lvl="2" rtl="0">
              <a:spcBef>
                <a:spcPts val="1000"/>
              </a:spcBef>
              <a:spcAft>
                <a:spcPts val="0"/>
              </a:spcAft>
              <a:buNone/>
              <a:defRPr b="1">
                <a:solidFill>
                  <a:schemeClr val="accent1"/>
                </a:solidFill>
              </a:defRPr>
            </a:lvl3pPr>
            <a:lvl4pPr lvl="3" rtl="0">
              <a:spcBef>
                <a:spcPts val="1000"/>
              </a:spcBef>
              <a:spcAft>
                <a:spcPts val="0"/>
              </a:spcAft>
              <a:buNone/>
              <a:defRPr b="1">
                <a:solidFill>
                  <a:schemeClr val="accent1"/>
                </a:solidFill>
              </a:defRPr>
            </a:lvl4pPr>
            <a:lvl5pPr lvl="4" rtl="0">
              <a:spcBef>
                <a:spcPts val="1000"/>
              </a:spcBef>
              <a:spcAft>
                <a:spcPts val="0"/>
              </a:spcAft>
              <a:buNone/>
              <a:defRPr b="1">
                <a:solidFill>
                  <a:schemeClr val="accent1"/>
                </a:solidFill>
              </a:defRPr>
            </a:lvl5pPr>
            <a:lvl6pPr lvl="5" rtl="0">
              <a:spcBef>
                <a:spcPts val="1000"/>
              </a:spcBef>
              <a:spcAft>
                <a:spcPts val="0"/>
              </a:spcAft>
              <a:buNone/>
              <a:defRPr b="1">
                <a:solidFill>
                  <a:schemeClr val="accent1"/>
                </a:solidFill>
              </a:defRPr>
            </a:lvl6pPr>
            <a:lvl7pPr lvl="6" rtl="0">
              <a:spcBef>
                <a:spcPts val="1000"/>
              </a:spcBef>
              <a:spcAft>
                <a:spcPts val="0"/>
              </a:spcAft>
              <a:buNone/>
              <a:defRPr b="1">
                <a:solidFill>
                  <a:schemeClr val="accent1"/>
                </a:solidFill>
              </a:defRPr>
            </a:lvl7pPr>
            <a:lvl8pPr lvl="7" rtl="0">
              <a:spcBef>
                <a:spcPts val="1000"/>
              </a:spcBef>
              <a:spcAft>
                <a:spcPts val="0"/>
              </a:spcAft>
              <a:buNone/>
              <a:defRPr b="1">
                <a:solidFill>
                  <a:schemeClr val="accent1"/>
                </a:solidFill>
              </a:defRPr>
            </a:lvl8pPr>
            <a:lvl9pPr lvl="8" rtl="0">
              <a:spcBef>
                <a:spcPts val="1000"/>
              </a:spcBef>
              <a:spcAft>
                <a:spcPts val="0"/>
              </a:spcAft>
              <a:buNone/>
              <a:defRPr b="1">
                <a:solidFill>
                  <a:schemeClr val="accent1"/>
                </a:solidFill>
              </a:defRPr>
            </a:lvl9pPr>
          </a:lstStyle>
          <a:p>
            <a:endParaRPr/>
          </a:p>
        </p:txBody>
      </p:sp>
    </p:spTree>
    <p:extLst>
      <p:ext uri="{BB962C8B-B14F-4D97-AF65-F5344CB8AC3E}">
        <p14:creationId xmlns:p14="http://schemas.microsoft.com/office/powerpoint/2010/main" val="25901703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311"/>
        <p:cNvGrpSpPr/>
        <p:nvPr/>
      </p:nvGrpSpPr>
      <p:grpSpPr>
        <a:xfrm>
          <a:off x="0" y="0"/>
          <a:ext cx="0" cy="0"/>
          <a:chOff x="0" y="0"/>
          <a:chExt cx="0" cy="0"/>
        </a:xfrm>
      </p:grpSpPr>
      <p:sp>
        <p:nvSpPr>
          <p:cNvPr id="312" name="Google Shape;312;p29"/>
          <p:cNvSpPr/>
          <p:nvPr/>
        </p:nvSpPr>
        <p:spPr>
          <a:xfrm>
            <a:off x="2816" y="0"/>
            <a:ext cx="1218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13" name="Google Shape;313;p2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1" y="2810771"/>
            <a:ext cx="1600199" cy="335706"/>
          </a:xfrm>
          <a:prstGeom prst="rect">
            <a:avLst/>
          </a:prstGeom>
          <a:noFill/>
          <a:ln>
            <a:noFill/>
          </a:ln>
        </p:spPr>
      </p:pic>
      <p:sp>
        <p:nvSpPr>
          <p:cNvPr id="314" name="Google Shape;314;p29"/>
          <p:cNvSpPr txBox="1"/>
          <p:nvPr/>
        </p:nvSpPr>
        <p:spPr>
          <a:xfrm>
            <a:off x="457200" y="3369691"/>
            <a:ext cx="6094500" cy="147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600" b="1" i="0" u="none" strike="noStrike" cap="none">
                <a:solidFill>
                  <a:schemeClr val="accent1"/>
                </a:solidFill>
                <a:latin typeface="Proxima Nova Extrabold"/>
                <a:ea typeface="Proxima Nova Extrabold"/>
                <a:cs typeface="Proxima Nova Extrabold"/>
                <a:sym typeface="Proxima Nova Extrabold"/>
              </a:rPr>
              <a:t>Thank You</a:t>
            </a:r>
            <a:endParaRPr sz="9600" b="1" i="0" u="none" strike="noStrike" cap="none">
              <a:solidFill>
                <a:schemeClr val="accent1"/>
              </a:solidFill>
              <a:latin typeface="Proxima Nova Extrabold"/>
              <a:ea typeface="Proxima Nova Extrabold"/>
              <a:cs typeface="Proxima Nova Extrabold"/>
              <a:sym typeface="Proxima Nova Extrabold"/>
            </a:endParaRPr>
          </a:p>
        </p:txBody>
      </p:sp>
      <p:pic>
        <p:nvPicPr>
          <p:cNvPr id="315" name="Google Shape;315;p29"/>
          <p:cNvPicPr preferRelativeResize="0"/>
          <p:nvPr/>
        </p:nvPicPr>
        <p:blipFill rotWithShape="1">
          <a:blip r:embed="rId3" cstate="print">
            <a:alphaModFix/>
            <a:extLst>
              <a:ext uri="{28A0092B-C50C-407E-A947-70E740481C1C}">
                <a14:useLocalDpi xmlns:a14="http://schemas.microsoft.com/office/drawing/2010/main"/>
              </a:ext>
            </a:extLst>
          </a:blip>
          <a:srcRect r="36439"/>
          <a:stretch/>
        </p:blipFill>
        <p:spPr>
          <a:xfrm>
            <a:off x="10253245" y="457201"/>
            <a:ext cx="1938754" cy="5943601"/>
          </a:xfrm>
          <a:prstGeom prst="rect">
            <a:avLst/>
          </a:prstGeom>
          <a:noFill/>
          <a:ln>
            <a:noFill/>
          </a:ln>
        </p:spPr>
      </p:pic>
    </p:spTree>
    <p:extLst>
      <p:ext uri="{BB962C8B-B14F-4D97-AF65-F5344CB8AC3E}">
        <p14:creationId xmlns:p14="http://schemas.microsoft.com/office/powerpoint/2010/main" val="6273878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hank You 2">
  <p:cSld name="Thank You 2">
    <p:spTree>
      <p:nvGrpSpPr>
        <p:cNvPr id="1" name="Shape 316"/>
        <p:cNvGrpSpPr/>
        <p:nvPr/>
      </p:nvGrpSpPr>
      <p:grpSpPr>
        <a:xfrm>
          <a:off x="0" y="0"/>
          <a:ext cx="0" cy="0"/>
          <a:chOff x="0" y="0"/>
          <a:chExt cx="0" cy="0"/>
        </a:xfrm>
      </p:grpSpPr>
      <p:sp>
        <p:nvSpPr>
          <p:cNvPr id="317" name="Google Shape;317;p30"/>
          <p:cNvSpPr/>
          <p:nvPr/>
        </p:nvSpPr>
        <p:spPr>
          <a:xfrm>
            <a:off x="2816" y="0"/>
            <a:ext cx="1218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18" name="Google Shape;318;p3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1" y="2810771"/>
            <a:ext cx="1600199" cy="335706"/>
          </a:xfrm>
          <a:prstGeom prst="rect">
            <a:avLst/>
          </a:prstGeom>
          <a:noFill/>
          <a:ln>
            <a:noFill/>
          </a:ln>
        </p:spPr>
      </p:pic>
      <p:pic>
        <p:nvPicPr>
          <p:cNvPr id="319" name="Google Shape;319;p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92270" y="-1"/>
            <a:ext cx="8193921" cy="2286003"/>
          </a:xfrm>
          <a:prstGeom prst="rect">
            <a:avLst/>
          </a:prstGeom>
          <a:noFill/>
          <a:ln>
            <a:noFill/>
          </a:ln>
        </p:spPr>
      </p:pic>
      <p:sp>
        <p:nvSpPr>
          <p:cNvPr id="320" name="Google Shape;320;p30"/>
          <p:cNvSpPr txBox="1"/>
          <p:nvPr/>
        </p:nvSpPr>
        <p:spPr>
          <a:xfrm>
            <a:off x="457200" y="3369691"/>
            <a:ext cx="6094500" cy="147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600" b="1" i="0" u="none" strike="noStrike" cap="none">
                <a:solidFill>
                  <a:schemeClr val="accent1"/>
                </a:solidFill>
                <a:latin typeface="Proxima Nova Extrabold"/>
                <a:ea typeface="Proxima Nova Extrabold"/>
                <a:cs typeface="Proxima Nova Extrabold"/>
                <a:sym typeface="Proxima Nova Extrabold"/>
              </a:rPr>
              <a:t>Thank You</a:t>
            </a:r>
            <a:endParaRPr sz="9600" b="1" i="0" u="none" strike="noStrike" cap="none">
              <a:solidFill>
                <a:schemeClr val="accent1"/>
              </a:solidFill>
              <a:latin typeface="Proxima Nova Extrabold"/>
              <a:ea typeface="Proxima Nova Extrabold"/>
              <a:cs typeface="Proxima Nova Extrabold"/>
              <a:sym typeface="Proxima Nova Extrabold"/>
            </a:endParaRPr>
          </a:p>
        </p:txBody>
      </p:sp>
    </p:spTree>
    <p:extLst>
      <p:ext uri="{BB962C8B-B14F-4D97-AF65-F5344CB8AC3E}">
        <p14:creationId xmlns:p14="http://schemas.microsoft.com/office/powerpoint/2010/main" val="2596198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hank You 3">
  <p:cSld name="Thank You 3">
    <p:spTree>
      <p:nvGrpSpPr>
        <p:cNvPr id="1" name="Shape 321"/>
        <p:cNvGrpSpPr/>
        <p:nvPr/>
      </p:nvGrpSpPr>
      <p:grpSpPr>
        <a:xfrm>
          <a:off x="0" y="0"/>
          <a:ext cx="0" cy="0"/>
          <a:chOff x="0" y="0"/>
          <a:chExt cx="0" cy="0"/>
        </a:xfrm>
      </p:grpSpPr>
      <p:pic>
        <p:nvPicPr>
          <p:cNvPr id="322" name="Google Shape;322;p3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1" y="2810771"/>
            <a:ext cx="1600199" cy="335706"/>
          </a:xfrm>
          <a:prstGeom prst="rect">
            <a:avLst/>
          </a:prstGeom>
          <a:noFill/>
          <a:ln>
            <a:noFill/>
          </a:ln>
        </p:spPr>
      </p:pic>
      <p:sp>
        <p:nvSpPr>
          <p:cNvPr id="323" name="Google Shape;323;p31"/>
          <p:cNvSpPr txBox="1"/>
          <p:nvPr/>
        </p:nvSpPr>
        <p:spPr>
          <a:xfrm>
            <a:off x="457200" y="3369691"/>
            <a:ext cx="6094500" cy="147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600" b="1" i="0" u="none" strike="noStrike" cap="none">
                <a:solidFill>
                  <a:schemeClr val="accent1"/>
                </a:solidFill>
                <a:latin typeface="Proxima Nova Extrabold"/>
                <a:ea typeface="Proxima Nova Extrabold"/>
                <a:cs typeface="Proxima Nova Extrabold"/>
                <a:sym typeface="Proxima Nova Extrabold"/>
              </a:rPr>
              <a:t>Thank You</a:t>
            </a:r>
            <a:endParaRPr sz="9600" b="1" i="0" u="none" strike="noStrike" cap="none">
              <a:solidFill>
                <a:schemeClr val="accent1"/>
              </a:solidFill>
              <a:latin typeface="Proxima Nova Extrabold"/>
              <a:ea typeface="Proxima Nova Extrabold"/>
              <a:cs typeface="Proxima Nova Extrabold"/>
              <a:sym typeface="Proxima Nova Extrabold"/>
            </a:endParaRPr>
          </a:p>
        </p:txBody>
      </p:sp>
      <p:cxnSp>
        <p:nvCxnSpPr>
          <p:cNvPr id="324" name="Google Shape;324;p31"/>
          <p:cNvCxnSpPr/>
          <p:nvPr/>
        </p:nvCxnSpPr>
        <p:spPr>
          <a:xfrm>
            <a:off x="457200" y="3429000"/>
            <a:ext cx="11734800" cy="0"/>
          </a:xfrm>
          <a:prstGeom prst="straightConnector1">
            <a:avLst/>
          </a:prstGeom>
          <a:noFill/>
          <a:ln w="19050" cap="flat" cmpd="sng">
            <a:solidFill>
              <a:schemeClr val="dk2"/>
            </a:solidFill>
            <a:prstDash val="solid"/>
            <a:miter lim="800000"/>
            <a:headEnd type="none" w="sm" len="sm"/>
            <a:tailEnd type="none" w="sm" len="sm"/>
          </a:ln>
        </p:spPr>
      </p:cxnSp>
      <p:pic>
        <p:nvPicPr>
          <p:cNvPr id="325" name="Google Shape;325;p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9062" y="2811553"/>
            <a:ext cx="1596475" cy="334924"/>
          </a:xfrm>
          <a:prstGeom prst="rect">
            <a:avLst/>
          </a:prstGeom>
          <a:noFill/>
          <a:ln>
            <a:noFill/>
          </a:ln>
        </p:spPr>
      </p:pic>
    </p:spTree>
    <p:extLst>
      <p:ext uri="{BB962C8B-B14F-4D97-AF65-F5344CB8AC3E}">
        <p14:creationId xmlns:p14="http://schemas.microsoft.com/office/powerpoint/2010/main" val="27301019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hank You 4">
  <p:cSld name="Thank You 4">
    <p:spTree>
      <p:nvGrpSpPr>
        <p:cNvPr id="1" name="Shape 326"/>
        <p:cNvGrpSpPr/>
        <p:nvPr/>
      </p:nvGrpSpPr>
      <p:grpSpPr>
        <a:xfrm>
          <a:off x="0" y="0"/>
          <a:ext cx="0" cy="0"/>
          <a:chOff x="0" y="0"/>
          <a:chExt cx="0" cy="0"/>
        </a:xfrm>
      </p:grpSpPr>
      <p:sp>
        <p:nvSpPr>
          <p:cNvPr id="327" name="Google Shape;327;p32"/>
          <p:cNvSpPr/>
          <p:nvPr/>
        </p:nvSpPr>
        <p:spPr>
          <a:xfrm>
            <a:off x="2816" y="0"/>
            <a:ext cx="121863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28" name="Google Shape;328;p3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821414" y="0"/>
            <a:ext cx="6370587" cy="6858000"/>
          </a:xfrm>
          <a:prstGeom prst="rect">
            <a:avLst/>
          </a:prstGeom>
          <a:noFill/>
          <a:ln>
            <a:noFill/>
          </a:ln>
        </p:spPr>
      </p:pic>
      <p:pic>
        <p:nvPicPr>
          <p:cNvPr id="329" name="Google Shape;329;p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57201" y="2810771"/>
            <a:ext cx="1600199" cy="335706"/>
          </a:xfrm>
          <a:prstGeom prst="rect">
            <a:avLst/>
          </a:prstGeom>
          <a:noFill/>
          <a:ln>
            <a:noFill/>
          </a:ln>
        </p:spPr>
      </p:pic>
      <p:sp>
        <p:nvSpPr>
          <p:cNvPr id="330" name="Google Shape;330;p32"/>
          <p:cNvSpPr txBox="1"/>
          <p:nvPr/>
        </p:nvSpPr>
        <p:spPr>
          <a:xfrm>
            <a:off x="457200" y="3369691"/>
            <a:ext cx="6094500" cy="147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600" b="1" i="0" u="none" strike="noStrike" cap="none">
                <a:solidFill>
                  <a:schemeClr val="lt1"/>
                </a:solidFill>
                <a:latin typeface="Proxima Nova Extrabold"/>
                <a:ea typeface="Proxima Nova Extrabold"/>
                <a:cs typeface="Proxima Nova Extrabold"/>
                <a:sym typeface="Proxima Nova Extrabold"/>
              </a:rPr>
              <a:t>Thank You</a:t>
            </a:r>
            <a:endParaRPr sz="9600" b="1" i="0" u="none" strike="noStrike" cap="none">
              <a:solidFill>
                <a:schemeClr val="lt1"/>
              </a:solidFill>
              <a:latin typeface="Proxima Nova Extrabold"/>
              <a:ea typeface="Proxima Nova Extrabold"/>
              <a:cs typeface="Proxima Nova Extrabold"/>
              <a:sym typeface="Proxima Nova Extrabold"/>
            </a:endParaRPr>
          </a:p>
        </p:txBody>
      </p:sp>
    </p:spTree>
    <p:extLst>
      <p:ext uri="{BB962C8B-B14F-4D97-AF65-F5344CB8AC3E}">
        <p14:creationId xmlns:p14="http://schemas.microsoft.com/office/powerpoint/2010/main" val="2587082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hank You 5">
  <p:cSld name="Thank You 5">
    <p:spTree>
      <p:nvGrpSpPr>
        <p:cNvPr id="1" name="Shape 331"/>
        <p:cNvGrpSpPr/>
        <p:nvPr/>
      </p:nvGrpSpPr>
      <p:grpSpPr>
        <a:xfrm>
          <a:off x="0" y="0"/>
          <a:ext cx="0" cy="0"/>
          <a:chOff x="0" y="0"/>
          <a:chExt cx="0" cy="0"/>
        </a:xfrm>
      </p:grpSpPr>
      <p:sp>
        <p:nvSpPr>
          <p:cNvPr id="332" name="Google Shape;332;p33"/>
          <p:cNvSpPr/>
          <p:nvPr/>
        </p:nvSpPr>
        <p:spPr>
          <a:xfrm>
            <a:off x="2816" y="0"/>
            <a:ext cx="121863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pic>
        <p:nvPicPr>
          <p:cNvPr id="333" name="Google Shape;333;p3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7201" y="2119392"/>
            <a:ext cx="1600199" cy="335706"/>
          </a:xfrm>
          <a:prstGeom prst="rect">
            <a:avLst/>
          </a:prstGeom>
          <a:noFill/>
          <a:ln>
            <a:noFill/>
          </a:ln>
        </p:spPr>
      </p:pic>
      <p:sp>
        <p:nvSpPr>
          <p:cNvPr id="334" name="Google Shape;334;p33"/>
          <p:cNvSpPr txBox="1"/>
          <p:nvPr/>
        </p:nvSpPr>
        <p:spPr>
          <a:xfrm>
            <a:off x="457200" y="2678312"/>
            <a:ext cx="6094500" cy="147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600" b="1" i="0" u="none" strike="noStrike" cap="none">
                <a:solidFill>
                  <a:schemeClr val="accent1"/>
                </a:solidFill>
                <a:latin typeface="Proxima Nova Extrabold"/>
                <a:ea typeface="Proxima Nova Extrabold"/>
                <a:cs typeface="Proxima Nova Extrabold"/>
                <a:sym typeface="Proxima Nova Extrabold"/>
              </a:rPr>
              <a:t>Thank You</a:t>
            </a:r>
            <a:endParaRPr sz="9600" b="1" i="0" u="none" strike="noStrike" cap="none">
              <a:solidFill>
                <a:schemeClr val="accent1"/>
              </a:solidFill>
              <a:latin typeface="Proxima Nova Extrabold"/>
              <a:ea typeface="Proxima Nova Extrabold"/>
              <a:cs typeface="Proxima Nova Extrabold"/>
              <a:sym typeface="Proxima Nova Extrabold"/>
            </a:endParaRPr>
          </a:p>
        </p:txBody>
      </p:sp>
      <p:grpSp>
        <p:nvGrpSpPr>
          <p:cNvPr id="335" name="Google Shape;335;p33"/>
          <p:cNvGrpSpPr/>
          <p:nvPr/>
        </p:nvGrpSpPr>
        <p:grpSpPr>
          <a:xfrm rot="10800000" flipH="1">
            <a:off x="4394190" y="5884682"/>
            <a:ext cx="7342518" cy="973356"/>
            <a:chOff x="5952837" y="-31"/>
            <a:chExt cx="5781966" cy="766482"/>
          </a:xfrm>
        </p:grpSpPr>
        <p:sp>
          <p:nvSpPr>
            <p:cNvPr id="336" name="Google Shape;336;p33"/>
            <p:cNvSpPr/>
            <p:nvPr/>
          </p:nvSpPr>
          <p:spPr>
            <a:xfrm rot="-5400000">
              <a:off x="10740404" y="79806"/>
              <a:ext cx="464528" cy="304853"/>
            </a:xfrm>
            <a:custGeom>
              <a:avLst/>
              <a:gdLst/>
              <a:ahLst/>
              <a:cxnLst/>
              <a:rect l="l" t="t" r="r" b="b"/>
              <a:pathLst>
                <a:path w="475220" h="304853" extrusionOk="0">
                  <a:moveTo>
                    <a:pt x="475220" y="3606"/>
                  </a:moveTo>
                  <a:lnTo>
                    <a:pt x="475220" y="301247"/>
                  </a:lnTo>
                  <a:lnTo>
                    <a:pt x="457491" y="304853"/>
                  </a:lnTo>
                  <a:lnTo>
                    <a:pt x="152216" y="304853"/>
                  </a:lnTo>
                  <a:cubicBezTo>
                    <a:pt x="68539" y="304853"/>
                    <a:pt x="0" y="236314"/>
                    <a:pt x="0" y="152637"/>
                  </a:cubicBezTo>
                  <a:lnTo>
                    <a:pt x="0" y="152216"/>
                  </a:lnTo>
                  <a:cubicBezTo>
                    <a:pt x="0" y="68539"/>
                    <a:pt x="68539" y="0"/>
                    <a:pt x="152216" y="0"/>
                  </a:cubicBezTo>
                  <a:lnTo>
                    <a:pt x="45749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grpSp>
          <p:nvGrpSpPr>
            <p:cNvPr id="337" name="Google Shape;337;p33"/>
            <p:cNvGrpSpPr/>
            <p:nvPr/>
          </p:nvGrpSpPr>
          <p:grpSpPr>
            <a:xfrm>
              <a:off x="5952837" y="-1"/>
              <a:ext cx="5781966" cy="766452"/>
              <a:chOff x="5952837" y="0"/>
              <a:chExt cx="5781966" cy="766452"/>
            </a:xfrm>
          </p:grpSpPr>
          <p:sp>
            <p:nvSpPr>
              <p:cNvPr id="338" name="Google Shape;338;p33"/>
              <p:cNvSpPr/>
              <p:nvPr/>
            </p:nvSpPr>
            <p:spPr>
              <a:xfrm rot="5400000">
                <a:off x="7479630" y="9363"/>
                <a:ext cx="294341" cy="609706"/>
              </a:xfrm>
              <a:custGeom>
                <a:avLst/>
                <a:gdLst/>
                <a:ahLst/>
                <a:cxnLst/>
                <a:rect l="l" t="t" r="r" b="b"/>
                <a:pathLst>
                  <a:path w="294341" h="609706" extrusionOk="0">
                    <a:moveTo>
                      <a:pt x="152427" y="609707"/>
                    </a:moveTo>
                    <a:lnTo>
                      <a:pt x="152427" y="609707"/>
                    </a:lnTo>
                    <a:cubicBezTo>
                      <a:pt x="68539" y="609707"/>
                      <a:pt x="0" y="541167"/>
                      <a:pt x="0" y="457280"/>
                    </a:cubicBezTo>
                    <a:lnTo>
                      <a:pt x="0" y="152427"/>
                    </a:lnTo>
                    <a:cubicBezTo>
                      <a:pt x="0" y="68539"/>
                      <a:pt x="68539" y="0"/>
                      <a:pt x="152427" y="0"/>
                    </a:cubicBezTo>
                    <a:cubicBezTo>
                      <a:pt x="236314" y="0"/>
                      <a:pt x="304853" y="68539"/>
                      <a:pt x="304853" y="152427"/>
                    </a:cubicBezTo>
                    <a:lnTo>
                      <a:pt x="304853" y="457280"/>
                    </a:lnTo>
                    <a:cubicBezTo>
                      <a:pt x="304853" y="541167"/>
                      <a:pt x="236314" y="609707"/>
                      <a:pt x="152427" y="60970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grpSp>
            <p:nvGrpSpPr>
              <p:cNvPr id="339" name="Google Shape;339;p33"/>
              <p:cNvGrpSpPr/>
              <p:nvPr/>
            </p:nvGrpSpPr>
            <p:grpSpPr>
              <a:xfrm>
                <a:off x="5952837" y="-1"/>
                <a:ext cx="5781966" cy="766450"/>
                <a:chOff x="5952837" y="0"/>
                <a:chExt cx="5781966" cy="766450"/>
              </a:xfrm>
            </p:grpSpPr>
            <p:sp>
              <p:nvSpPr>
                <p:cNvPr id="340" name="Google Shape;340;p33"/>
                <p:cNvSpPr/>
                <p:nvPr/>
              </p:nvSpPr>
              <p:spPr>
                <a:xfrm rot="5400000">
                  <a:off x="8762690" y="-221332"/>
                  <a:ext cx="167046" cy="609709"/>
                </a:xfrm>
                <a:custGeom>
                  <a:avLst/>
                  <a:gdLst/>
                  <a:ahLst/>
                  <a:cxnLst/>
                  <a:rect l="l" t="t" r="r" b="b"/>
                  <a:pathLst>
                    <a:path w="167046" h="609709" extrusionOk="0">
                      <a:moveTo>
                        <a:pt x="0" y="606741"/>
                      </a:moveTo>
                      <a:lnTo>
                        <a:pt x="1" y="2969"/>
                      </a:lnTo>
                      <a:lnTo>
                        <a:pt x="14620" y="0"/>
                      </a:lnTo>
                      <a:cubicBezTo>
                        <a:pt x="98507" y="0"/>
                        <a:pt x="167046" y="68541"/>
                        <a:pt x="167046" y="152429"/>
                      </a:cubicBezTo>
                      <a:lnTo>
                        <a:pt x="167046" y="457281"/>
                      </a:lnTo>
                      <a:cubicBezTo>
                        <a:pt x="167046" y="540959"/>
                        <a:pt x="98507" y="609709"/>
                        <a:pt x="14620" y="6097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1" name="Google Shape;341;p33"/>
                <p:cNvSpPr/>
                <p:nvPr/>
              </p:nvSpPr>
              <p:spPr>
                <a:xfrm rot="5400000">
                  <a:off x="7695703" y="-68904"/>
                  <a:ext cx="167046" cy="304853"/>
                </a:xfrm>
                <a:custGeom>
                  <a:avLst/>
                  <a:gdLst/>
                  <a:ahLst/>
                  <a:cxnLst/>
                  <a:rect l="l" t="t" r="r" b="b"/>
                  <a:pathLst>
                    <a:path w="167046" h="304853" extrusionOk="0">
                      <a:moveTo>
                        <a:pt x="0" y="301897"/>
                      </a:moveTo>
                      <a:lnTo>
                        <a:pt x="0" y="2956"/>
                      </a:lnTo>
                      <a:lnTo>
                        <a:pt x="14620" y="0"/>
                      </a:lnTo>
                      <a:cubicBezTo>
                        <a:pt x="98927" y="0"/>
                        <a:pt x="167046" y="68119"/>
                        <a:pt x="167046" y="152427"/>
                      </a:cubicBezTo>
                      <a:cubicBezTo>
                        <a:pt x="167046" y="236524"/>
                        <a:pt x="98717" y="304853"/>
                        <a:pt x="14620"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2" name="Google Shape;342;p33"/>
                <p:cNvSpPr/>
                <p:nvPr/>
              </p:nvSpPr>
              <p:spPr>
                <a:xfrm rot="5400000">
                  <a:off x="7637313"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3" name="Google Shape;343;p33"/>
                <p:cNvSpPr/>
                <p:nvPr/>
              </p:nvSpPr>
              <p:spPr>
                <a:xfrm rot="-5400000">
                  <a:off x="10282931"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4" name="Google Shape;344;p33"/>
                <p:cNvSpPr/>
                <p:nvPr/>
              </p:nvSpPr>
              <p:spPr>
                <a:xfrm rot="-5400000">
                  <a:off x="11497193" y="-67243"/>
                  <a:ext cx="170367" cy="304853"/>
                </a:xfrm>
                <a:custGeom>
                  <a:avLst/>
                  <a:gdLst/>
                  <a:ahLst/>
                  <a:cxnLst/>
                  <a:rect l="l" t="t" r="r" b="b"/>
                  <a:pathLst>
                    <a:path w="170367" h="304853" extrusionOk="0">
                      <a:moveTo>
                        <a:pt x="170367" y="3622"/>
                      </a:moveTo>
                      <a:lnTo>
                        <a:pt x="170367" y="30123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5" name="Google Shape;345;p33"/>
                <p:cNvSpPr/>
                <p:nvPr/>
              </p:nvSpPr>
              <p:spPr>
                <a:xfrm rot="5400000">
                  <a:off x="8247020" y="167257"/>
                  <a:ext cx="294341" cy="294341"/>
                </a:xfrm>
                <a:custGeom>
                  <a:avLst/>
                  <a:gdLst/>
                  <a:ahLst/>
                  <a:cxnLst/>
                  <a:rect l="l" t="t" r="r" b="b"/>
                  <a:pathLst>
                    <a:path w="294341" h="294341" extrusionOk="0">
                      <a:moveTo>
                        <a:pt x="304853" y="152427"/>
                      </a:moveTo>
                      <a:cubicBezTo>
                        <a:pt x="304853" y="236525"/>
                        <a:pt x="236524" y="304854"/>
                        <a:pt x="152427" y="304854"/>
                      </a:cubicBezTo>
                      <a:cubicBezTo>
                        <a:pt x="68119" y="304854"/>
                        <a:pt x="0" y="236525"/>
                        <a:pt x="0" y="152427"/>
                      </a:cubicBezTo>
                      <a:cubicBezTo>
                        <a:pt x="0" y="68330"/>
                        <a:pt x="68329" y="0"/>
                        <a:pt x="152427" y="0"/>
                      </a:cubicBezTo>
                      <a:cubicBezTo>
                        <a:pt x="236524" y="-21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6" name="Google Shape;346;p33"/>
                <p:cNvSpPr/>
                <p:nvPr/>
              </p:nvSpPr>
              <p:spPr>
                <a:xfrm rot="5400000">
                  <a:off x="8552084" y="472109"/>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32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7" name="Google Shape;347;p33"/>
                <p:cNvSpPr/>
                <p:nvPr/>
              </p:nvSpPr>
              <p:spPr>
                <a:xfrm rot="5400000">
                  <a:off x="5952837" y="15084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8" name="Google Shape;348;p33"/>
                <p:cNvSpPr/>
                <p:nvPr/>
              </p:nvSpPr>
              <p:spPr>
                <a:xfrm rot="5400000">
                  <a:off x="9306224" y="167256"/>
                  <a:ext cx="294341" cy="294341"/>
                </a:xfrm>
                <a:custGeom>
                  <a:avLst/>
                  <a:gdLst/>
                  <a:ahLst/>
                  <a:cxnLst/>
                  <a:rect l="l" t="t" r="r" b="b"/>
                  <a:pathLst>
                    <a:path w="294341" h="294341" extrusionOk="0">
                      <a:moveTo>
                        <a:pt x="304854" y="152427"/>
                      </a:moveTo>
                      <a:cubicBezTo>
                        <a:pt x="304854" y="236524"/>
                        <a:pt x="236525" y="304853"/>
                        <a:pt x="152427" y="304853"/>
                      </a:cubicBezTo>
                      <a:cubicBezTo>
                        <a:pt x="68119" y="304853"/>
                        <a:pt x="0" y="236524"/>
                        <a:pt x="0" y="152427"/>
                      </a:cubicBezTo>
                      <a:cubicBezTo>
                        <a:pt x="-210" y="68329"/>
                        <a:pt x="68119" y="0"/>
                        <a:pt x="152427" y="0"/>
                      </a:cubicBezTo>
                      <a:cubicBezTo>
                        <a:pt x="236525" y="0"/>
                        <a:pt x="304854" y="68329"/>
                        <a:pt x="304854"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49" name="Google Shape;349;p33"/>
                <p:cNvSpPr/>
                <p:nvPr/>
              </p:nvSpPr>
              <p:spPr>
                <a:xfrm rot="5400000">
                  <a:off x="6517046" y="-69327"/>
                  <a:ext cx="166199" cy="304853"/>
                </a:xfrm>
                <a:custGeom>
                  <a:avLst/>
                  <a:gdLst/>
                  <a:ahLst/>
                  <a:cxnLst/>
                  <a:rect l="l" t="t" r="r" b="b"/>
                  <a:pathLst>
                    <a:path w="166199" h="304853" extrusionOk="0">
                      <a:moveTo>
                        <a:pt x="0" y="302072"/>
                      </a:moveTo>
                      <a:lnTo>
                        <a:pt x="0" y="2781"/>
                      </a:lnTo>
                      <a:lnTo>
                        <a:pt x="13773" y="0"/>
                      </a:lnTo>
                      <a:cubicBezTo>
                        <a:pt x="97870" y="0"/>
                        <a:pt x="166199" y="68329"/>
                        <a:pt x="166199" y="152427"/>
                      </a:cubicBezTo>
                      <a:cubicBezTo>
                        <a:pt x="166199" y="236524"/>
                        <a:pt x="97870" y="304853"/>
                        <a:pt x="13773"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0" name="Google Shape;350;p33"/>
                <p:cNvSpPr/>
                <p:nvPr/>
              </p:nvSpPr>
              <p:spPr>
                <a:xfrm rot="-5400000">
                  <a:off x="10820243" y="170155"/>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734" y="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grpSp>
          <p:grpSp>
            <p:nvGrpSpPr>
              <p:cNvPr id="351" name="Google Shape;351;p33"/>
              <p:cNvGrpSpPr/>
              <p:nvPr/>
            </p:nvGrpSpPr>
            <p:grpSpPr>
              <a:xfrm>
                <a:off x="6142865" y="-1"/>
                <a:ext cx="5581427" cy="766452"/>
                <a:chOff x="6142865" y="0"/>
                <a:chExt cx="5581427" cy="766452"/>
              </a:xfrm>
            </p:grpSpPr>
            <p:sp>
              <p:nvSpPr>
                <p:cNvPr id="352" name="Google Shape;352;p33"/>
                <p:cNvSpPr/>
                <p:nvPr/>
              </p:nvSpPr>
              <p:spPr>
                <a:xfrm rot="5400000">
                  <a:off x="6631927" y="148301"/>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3" name="Google Shape;353;p33"/>
                <p:cNvSpPr/>
                <p:nvPr/>
              </p:nvSpPr>
              <p:spPr>
                <a:xfrm rot="5400000">
                  <a:off x="8552083" y="167257"/>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4" name="Google Shape;354;p33"/>
                <p:cNvSpPr/>
                <p:nvPr/>
              </p:nvSpPr>
              <p:spPr>
                <a:xfrm rot="5400000">
                  <a:off x="6212191" y="-69327"/>
                  <a:ext cx="166200" cy="304853"/>
                </a:xfrm>
                <a:custGeom>
                  <a:avLst/>
                  <a:gdLst/>
                  <a:ahLst/>
                  <a:cxnLst/>
                  <a:rect l="l" t="t" r="r" b="b"/>
                  <a:pathLst>
                    <a:path w="166200" h="304853" extrusionOk="0">
                      <a:moveTo>
                        <a:pt x="0" y="302072"/>
                      </a:moveTo>
                      <a:lnTo>
                        <a:pt x="0" y="2785"/>
                      </a:lnTo>
                      <a:lnTo>
                        <a:pt x="13774" y="0"/>
                      </a:lnTo>
                      <a:cubicBezTo>
                        <a:pt x="97871" y="0"/>
                        <a:pt x="166200" y="68329"/>
                        <a:pt x="166200" y="152427"/>
                      </a:cubicBezTo>
                      <a:cubicBezTo>
                        <a:pt x="166200" y="236524"/>
                        <a:pt x="97871" y="304853"/>
                        <a:pt x="13774"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5" name="Google Shape;355;p33"/>
                <p:cNvSpPr/>
                <p:nvPr/>
              </p:nvSpPr>
              <p:spPr>
                <a:xfrm rot="5400000">
                  <a:off x="7390850" y="-68904"/>
                  <a:ext cx="167046" cy="304853"/>
                </a:xfrm>
                <a:custGeom>
                  <a:avLst/>
                  <a:gdLst/>
                  <a:ahLst/>
                  <a:cxnLst/>
                  <a:rect l="l" t="t" r="r" b="b"/>
                  <a:pathLst>
                    <a:path w="167046" h="304853" extrusionOk="0">
                      <a:moveTo>
                        <a:pt x="0" y="301897"/>
                      </a:moveTo>
                      <a:lnTo>
                        <a:pt x="0" y="2957"/>
                      </a:lnTo>
                      <a:lnTo>
                        <a:pt x="14620" y="0"/>
                      </a:lnTo>
                      <a:cubicBezTo>
                        <a:pt x="98927" y="0"/>
                        <a:pt x="167046" y="68329"/>
                        <a:pt x="167046" y="152427"/>
                      </a:cubicBezTo>
                      <a:cubicBezTo>
                        <a:pt x="167046" y="236734"/>
                        <a:pt x="98717" y="304853"/>
                        <a:pt x="14620"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6" name="Google Shape;356;p33"/>
                <p:cNvSpPr/>
                <p:nvPr/>
              </p:nvSpPr>
              <p:spPr>
                <a:xfrm rot="5400000">
                  <a:off x="7637313"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11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7" name="Google Shape;357;p33"/>
                <p:cNvSpPr/>
                <p:nvPr/>
              </p:nvSpPr>
              <p:spPr>
                <a:xfrm rot="-5400000">
                  <a:off x="9528792" y="-72605"/>
                  <a:ext cx="159642" cy="304853"/>
                </a:xfrm>
                <a:custGeom>
                  <a:avLst/>
                  <a:gdLst/>
                  <a:ahLst/>
                  <a:cxnLst/>
                  <a:rect l="l" t="t" r="r" b="b"/>
                  <a:pathLst>
                    <a:path w="159642" h="304853" extrusionOk="0">
                      <a:moveTo>
                        <a:pt x="159642" y="1457"/>
                      </a:moveTo>
                      <a:lnTo>
                        <a:pt x="159642" y="303394"/>
                      </a:lnTo>
                      <a:lnTo>
                        <a:pt x="152427" y="304853"/>
                      </a:lnTo>
                      <a:cubicBezTo>
                        <a:pt x="68329" y="304853"/>
                        <a:pt x="0" y="236524"/>
                        <a:pt x="0" y="152427"/>
                      </a:cubicBezTo>
                      <a:cubicBezTo>
                        <a:pt x="0" y="68329"/>
                        <a:pt x="68329" y="0"/>
                        <a:pt x="1524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8" name="Google Shape;358;p33"/>
                <p:cNvSpPr/>
                <p:nvPr/>
              </p:nvSpPr>
              <p:spPr>
                <a:xfrm rot="-5400000">
                  <a:off x="10210327" y="170154"/>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59" name="Google Shape;359;p33"/>
                <p:cNvSpPr/>
                <p:nvPr/>
              </p:nvSpPr>
              <p:spPr>
                <a:xfrm rot="-5400000">
                  <a:off x="11429951" y="17015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0" name="Google Shape;360;p33"/>
                <p:cNvSpPr/>
                <p:nvPr/>
              </p:nvSpPr>
              <p:spPr>
                <a:xfrm rot="5400000">
                  <a:off x="8915329" y="-68904"/>
                  <a:ext cx="167045" cy="304853"/>
                </a:xfrm>
                <a:custGeom>
                  <a:avLst/>
                  <a:gdLst/>
                  <a:ahLst/>
                  <a:cxnLst/>
                  <a:rect l="l" t="t" r="r" b="b"/>
                  <a:pathLst>
                    <a:path w="167045" h="304853" extrusionOk="0">
                      <a:moveTo>
                        <a:pt x="0" y="301897"/>
                      </a:moveTo>
                      <a:lnTo>
                        <a:pt x="0" y="2956"/>
                      </a:lnTo>
                      <a:lnTo>
                        <a:pt x="14619" y="0"/>
                      </a:lnTo>
                      <a:cubicBezTo>
                        <a:pt x="98926" y="0"/>
                        <a:pt x="167045" y="6832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1" name="Google Shape;361;p33"/>
                <p:cNvSpPr/>
                <p:nvPr/>
              </p:nvSpPr>
              <p:spPr>
                <a:xfrm rot="5400000">
                  <a:off x="8000559" y="-68904"/>
                  <a:ext cx="167045" cy="304853"/>
                </a:xfrm>
                <a:custGeom>
                  <a:avLst/>
                  <a:gdLst/>
                  <a:ahLst/>
                  <a:cxnLst/>
                  <a:rect l="l" t="t" r="r" b="b"/>
                  <a:pathLst>
                    <a:path w="167045" h="304853" extrusionOk="0">
                      <a:moveTo>
                        <a:pt x="0" y="301897"/>
                      </a:moveTo>
                      <a:lnTo>
                        <a:pt x="0" y="2949"/>
                      </a:lnTo>
                      <a:lnTo>
                        <a:pt x="14619" y="0"/>
                      </a:lnTo>
                      <a:cubicBezTo>
                        <a:pt x="98926" y="0"/>
                        <a:pt x="167045" y="6811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grpSp>
          <p:grpSp>
            <p:nvGrpSpPr>
              <p:cNvPr id="362" name="Google Shape;362;p33"/>
              <p:cNvGrpSpPr/>
              <p:nvPr/>
            </p:nvGrpSpPr>
            <p:grpSpPr>
              <a:xfrm>
                <a:off x="6765821" y="-1"/>
                <a:ext cx="4043909" cy="766452"/>
                <a:chOff x="6765821" y="0"/>
                <a:chExt cx="4043909" cy="766452"/>
              </a:xfrm>
            </p:grpSpPr>
            <p:sp>
              <p:nvSpPr>
                <p:cNvPr id="363" name="Google Shape;363;p33"/>
                <p:cNvSpPr/>
                <p:nvPr/>
              </p:nvSpPr>
              <p:spPr>
                <a:xfrm rot="-5400000">
                  <a:off x="10515389" y="170155"/>
                  <a:ext cx="294341" cy="294341"/>
                </a:xfrm>
                <a:custGeom>
                  <a:avLst/>
                  <a:gdLst/>
                  <a:ahLst/>
                  <a:cxnLst/>
                  <a:rect l="l" t="t" r="r" b="b"/>
                  <a:pathLst>
                    <a:path w="294341" h="294341" extrusionOk="0">
                      <a:moveTo>
                        <a:pt x="304853" y="152427"/>
                      </a:moveTo>
                      <a:cubicBezTo>
                        <a:pt x="304853" y="236525"/>
                        <a:pt x="236524" y="304854"/>
                        <a:pt x="152427" y="304854"/>
                      </a:cubicBezTo>
                      <a:cubicBezTo>
                        <a:pt x="68329" y="304854"/>
                        <a:pt x="0" y="236525"/>
                        <a:pt x="0" y="152427"/>
                      </a:cubicBezTo>
                      <a:cubicBezTo>
                        <a:pt x="0" y="68330"/>
                        <a:pt x="68329" y="0"/>
                        <a:pt x="152427" y="0"/>
                      </a:cubicBezTo>
                      <a:cubicBezTo>
                        <a:pt x="236734" y="-21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4" name="Google Shape;364;p33"/>
                <p:cNvSpPr/>
                <p:nvPr/>
              </p:nvSpPr>
              <p:spPr>
                <a:xfrm rot="-5400000">
                  <a:off x="9978078"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5" name="Google Shape;365;p33"/>
                <p:cNvSpPr/>
                <p:nvPr/>
              </p:nvSpPr>
              <p:spPr>
                <a:xfrm rot="5400000">
                  <a:off x="7942166"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524" y="0"/>
                        <a:pt x="304853" y="68119"/>
                        <a:pt x="304853" y="15242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6" name="Google Shape;366;p33"/>
                <p:cNvSpPr/>
                <p:nvPr/>
              </p:nvSpPr>
              <p:spPr>
                <a:xfrm rot="5400000">
                  <a:off x="9220181" y="-68904"/>
                  <a:ext cx="167046" cy="304853"/>
                </a:xfrm>
                <a:custGeom>
                  <a:avLst/>
                  <a:gdLst/>
                  <a:ahLst/>
                  <a:cxnLst/>
                  <a:rect l="l" t="t" r="r" b="b"/>
                  <a:pathLst>
                    <a:path w="167046" h="304853" extrusionOk="0">
                      <a:moveTo>
                        <a:pt x="0" y="301897"/>
                      </a:moveTo>
                      <a:lnTo>
                        <a:pt x="0" y="2949"/>
                      </a:lnTo>
                      <a:lnTo>
                        <a:pt x="14620" y="0"/>
                      </a:lnTo>
                      <a:cubicBezTo>
                        <a:pt x="98927" y="0"/>
                        <a:pt x="167046" y="68329"/>
                        <a:pt x="167046" y="152427"/>
                      </a:cubicBezTo>
                      <a:cubicBezTo>
                        <a:pt x="167046" y="236524"/>
                        <a:pt x="98717" y="304853"/>
                        <a:pt x="14620"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7" name="Google Shape;367;p33"/>
                <p:cNvSpPr/>
                <p:nvPr/>
              </p:nvSpPr>
              <p:spPr>
                <a:xfrm rot="5400000">
                  <a:off x="8305412" y="-68905"/>
                  <a:ext cx="167045" cy="304854"/>
                </a:xfrm>
                <a:custGeom>
                  <a:avLst/>
                  <a:gdLst/>
                  <a:ahLst/>
                  <a:cxnLst/>
                  <a:rect l="l" t="t" r="r" b="b"/>
                  <a:pathLst>
                    <a:path w="167045" h="304854" extrusionOk="0">
                      <a:moveTo>
                        <a:pt x="0" y="301898"/>
                      </a:moveTo>
                      <a:lnTo>
                        <a:pt x="0" y="2956"/>
                      </a:lnTo>
                      <a:lnTo>
                        <a:pt x="14619" y="0"/>
                      </a:lnTo>
                      <a:cubicBezTo>
                        <a:pt x="98926" y="-210"/>
                        <a:pt x="167045" y="68119"/>
                        <a:pt x="167045" y="152427"/>
                      </a:cubicBezTo>
                      <a:cubicBezTo>
                        <a:pt x="167045" y="236525"/>
                        <a:pt x="98716" y="304854"/>
                        <a:pt x="14619" y="3048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8" name="Google Shape;368;p33"/>
                <p:cNvSpPr/>
                <p:nvPr/>
              </p:nvSpPr>
              <p:spPr>
                <a:xfrm rot="5400000">
                  <a:off x="6835148" y="-69327"/>
                  <a:ext cx="166199" cy="304853"/>
                </a:xfrm>
                <a:custGeom>
                  <a:avLst/>
                  <a:gdLst/>
                  <a:ahLst/>
                  <a:cxnLst/>
                  <a:rect l="l" t="t" r="r" b="b"/>
                  <a:pathLst>
                    <a:path w="166199" h="304853" extrusionOk="0">
                      <a:moveTo>
                        <a:pt x="0" y="302068"/>
                      </a:moveTo>
                      <a:lnTo>
                        <a:pt x="0" y="2785"/>
                      </a:lnTo>
                      <a:lnTo>
                        <a:pt x="13773" y="0"/>
                      </a:lnTo>
                      <a:cubicBezTo>
                        <a:pt x="98080" y="0"/>
                        <a:pt x="166199" y="68329"/>
                        <a:pt x="166199" y="152427"/>
                      </a:cubicBezTo>
                      <a:cubicBezTo>
                        <a:pt x="166199" y="236734"/>
                        <a:pt x="97870" y="304853"/>
                        <a:pt x="13773" y="3048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69" name="Google Shape;369;p33"/>
                <p:cNvSpPr/>
                <p:nvPr/>
              </p:nvSpPr>
              <p:spPr>
                <a:xfrm rot="5400000">
                  <a:off x="8856937"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119" y="0"/>
                        <a:pt x="152427" y="0"/>
                      </a:cubicBezTo>
                      <a:cubicBezTo>
                        <a:pt x="236524" y="0"/>
                        <a:pt x="304853" y="68329"/>
                        <a:pt x="304853" y="15242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grpSp>
        </p:grpSp>
      </p:grpSp>
    </p:spTree>
    <p:extLst>
      <p:ext uri="{BB962C8B-B14F-4D97-AF65-F5344CB8AC3E}">
        <p14:creationId xmlns:p14="http://schemas.microsoft.com/office/powerpoint/2010/main" val="19666320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hank You 6">
  <p:cSld name="Thank You 6">
    <p:spTree>
      <p:nvGrpSpPr>
        <p:cNvPr id="1" name="Shape 370"/>
        <p:cNvGrpSpPr/>
        <p:nvPr/>
      </p:nvGrpSpPr>
      <p:grpSpPr>
        <a:xfrm>
          <a:off x="0" y="0"/>
          <a:ext cx="0" cy="0"/>
          <a:chOff x="0" y="0"/>
          <a:chExt cx="0" cy="0"/>
        </a:xfrm>
      </p:grpSpPr>
      <p:sp>
        <p:nvSpPr>
          <p:cNvPr id="371" name="Google Shape;371;p34"/>
          <p:cNvSpPr txBox="1"/>
          <p:nvPr/>
        </p:nvSpPr>
        <p:spPr>
          <a:xfrm>
            <a:off x="457200" y="2678312"/>
            <a:ext cx="6094500" cy="1477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9600" b="1">
                <a:solidFill>
                  <a:schemeClr val="accent1"/>
                </a:solidFill>
                <a:latin typeface="Proxima Nova Extrabold"/>
                <a:ea typeface="Proxima Nova Extrabold"/>
                <a:cs typeface="Proxima Nova Extrabold"/>
                <a:sym typeface="Proxima Nova Extrabold"/>
              </a:rPr>
              <a:t>Thank You</a:t>
            </a:r>
            <a:endParaRPr sz="9600" b="1">
              <a:solidFill>
                <a:schemeClr val="accent1"/>
              </a:solidFill>
              <a:latin typeface="Proxima Nova Extrabold"/>
              <a:ea typeface="Proxima Nova Extrabold"/>
              <a:cs typeface="Proxima Nova Extrabold"/>
              <a:sym typeface="Proxima Nova Extrabold"/>
            </a:endParaRPr>
          </a:p>
        </p:txBody>
      </p:sp>
      <p:pic>
        <p:nvPicPr>
          <p:cNvPr id="372" name="Google Shape;372;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9062" y="2120174"/>
            <a:ext cx="1596475" cy="334924"/>
          </a:xfrm>
          <a:prstGeom prst="rect">
            <a:avLst/>
          </a:prstGeom>
          <a:noFill/>
          <a:ln>
            <a:noFill/>
          </a:ln>
        </p:spPr>
      </p:pic>
      <p:grpSp>
        <p:nvGrpSpPr>
          <p:cNvPr id="373" name="Google Shape;373;p34"/>
          <p:cNvGrpSpPr/>
          <p:nvPr/>
        </p:nvGrpSpPr>
        <p:grpSpPr>
          <a:xfrm rot="10800000" flipH="1">
            <a:off x="4394189" y="5884682"/>
            <a:ext cx="7342517" cy="973739"/>
            <a:chOff x="5952837" y="-333"/>
            <a:chExt cx="5781965" cy="766784"/>
          </a:xfrm>
        </p:grpSpPr>
        <p:sp>
          <p:nvSpPr>
            <p:cNvPr id="374" name="Google Shape;374;p34"/>
            <p:cNvSpPr/>
            <p:nvPr/>
          </p:nvSpPr>
          <p:spPr>
            <a:xfrm rot="-5400000">
              <a:off x="10749909" y="70000"/>
              <a:ext cx="445519" cy="304853"/>
            </a:xfrm>
            <a:custGeom>
              <a:avLst/>
              <a:gdLst/>
              <a:ahLst/>
              <a:cxnLst/>
              <a:rect l="l" t="t" r="r" b="b"/>
              <a:pathLst>
                <a:path w="475220" h="304853" extrusionOk="0">
                  <a:moveTo>
                    <a:pt x="475220" y="3606"/>
                  </a:moveTo>
                  <a:lnTo>
                    <a:pt x="475220" y="301247"/>
                  </a:lnTo>
                  <a:lnTo>
                    <a:pt x="457491" y="304853"/>
                  </a:lnTo>
                  <a:lnTo>
                    <a:pt x="152216" y="304853"/>
                  </a:lnTo>
                  <a:cubicBezTo>
                    <a:pt x="68539" y="304853"/>
                    <a:pt x="0" y="236314"/>
                    <a:pt x="0" y="152637"/>
                  </a:cubicBezTo>
                  <a:lnTo>
                    <a:pt x="0" y="152216"/>
                  </a:lnTo>
                  <a:cubicBezTo>
                    <a:pt x="0" y="68539"/>
                    <a:pt x="68539" y="0"/>
                    <a:pt x="152216" y="0"/>
                  </a:cubicBezTo>
                  <a:lnTo>
                    <a:pt x="45749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75" name="Google Shape;375;p34"/>
            <p:cNvSpPr/>
            <p:nvPr/>
          </p:nvSpPr>
          <p:spPr>
            <a:xfrm rot="5400000">
              <a:off x="7479630" y="9363"/>
              <a:ext cx="294341" cy="609706"/>
            </a:xfrm>
            <a:custGeom>
              <a:avLst/>
              <a:gdLst/>
              <a:ahLst/>
              <a:cxnLst/>
              <a:rect l="l" t="t" r="r" b="b"/>
              <a:pathLst>
                <a:path w="294341" h="609706" extrusionOk="0">
                  <a:moveTo>
                    <a:pt x="152427" y="609707"/>
                  </a:moveTo>
                  <a:lnTo>
                    <a:pt x="152427" y="609707"/>
                  </a:lnTo>
                  <a:cubicBezTo>
                    <a:pt x="68539" y="609707"/>
                    <a:pt x="0" y="541167"/>
                    <a:pt x="0" y="457280"/>
                  </a:cubicBezTo>
                  <a:lnTo>
                    <a:pt x="0" y="152427"/>
                  </a:lnTo>
                  <a:cubicBezTo>
                    <a:pt x="0" y="68539"/>
                    <a:pt x="68539" y="0"/>
                    <a:pt x="152427" y="0"/>
                  </a:cubicBezTo>
                  <a:cubicBezTo>
                    <a:pt x="236314" y="0"/>
                    <a:pt x="304853" y="68539"/>
                    <a:pt x="304853" y="152427"/>
                  </a:cubicBezTo>
                  <a:lnTo>
                    <a:pt x="304853" y="457280"/>
                  </a:lnTo>
                  <a:cubicBezTo>
                    <a:pt x="304853" y="541167"/>
                    <a:pt x="236314" y="609707"/>
                    <a:pt x="152427" y="60970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76" name="Google Shape;376;p34"/>
            <p:cNvSpPr/>
            <p:nvPr/>
          </p:nvSpPr>
          <p:spPr>
            <a:xfrm rot="5400000">
              <a:off x="8762690" y="-221332"/>
              <a:ext cx="167046" cy="609709"/>
            </a:xfrm>
            <a:custGeom>
              <a:avLst/>
              <a:gdLst/>
              <a:ahLst/>
              <a:cxnLst/>
              <a:rect l="l" t="t" r="r" b="b"/>
              <a:pathLst>
                <a:path w="167046" h="609709" extrusionOk="0">
                  <a:moveTo>
                    <a:pt x="0" y="606741"/>
                  </a:moveTo>
                  <a:lnTo>
                    <a:pt x="1" y="2969"/>
                  </a:lnTo>
                  <a:lnTo>
                    <a:pt x="14620" y="0"/>
                  </a:lnTo>
                  <a:cubicBezTo>
                    <a:pt x="98507" y="0"/>
                    <a:pt x="167046" y="68541"/>
                    <a:pt x="167046" y="152429"/>
                  </a:cubicBezTo>
                  <a:lnTo>
                    <a:pt x="167046" y="457281"/>
                  </a:lnTo>
                  <a:cubicBezTo>
                    <a:pt x="167046" y="540959"/>
                    <a:pt x="98507" y="609709"/>
                    <a:pt x="14620" y="6097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77" name="Google Shape;377;p34"/>
            <p:cNvSpPr/>
            <p:nvPr/>
          </p:nvSpPr>
          <p:spPr>
            <a:xfrm rot="5400000">
              <a:off x="7695703" y="-68904"/>
              <a:ext cx="167046" cy="304853"/>
            </a:xfrm>
            <a:custGeom>
              <a:avLst/>
              <a:gdLst/>
              <a:ahLst/>
              <a:cxnLst/>
              <a:rect l="l" t="t" r="r" b="b"/>
              <a:pathLst>
                <a:path w="167046" h="304853" extrusionOk="0">
                  <a:moveTo>
                    <a:pt x="0" y="301897"/>
                  </a:moveTo>
                  <a:lnTo>
                    <a:pt x="0" y="2956"/>
                  </a:lnTo>
                  <a:lnTo>
                    <a:pt x="14620" y="0"/>
                  </a:lnTo>
                  <a:cubicBezTo>
                    <a:pt x="98927" y="0"/>
                    <a:pt x="167046" y="68119"/>
                    <a:pt x="167046" y="152427"/>
                  </a:cubicBezTo>
                  <a:cubicBezTo>
                    <a:pt x="167046" y="236524"/>
                    <a:pt x="98717" y="304853"/>
                    <a:pt x="14620"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78" name="Google Shape;378;p34"/>
            <p:cNvSpPr/>
            <p:nvPr/>
          </p:nvSpPr>
          <p:spPr>
            <a:xfrm rot="5400000">
              <a:off x="7637313"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119"/>
                    <a:pt x="304853" y="1524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79" name="Google Shape;379;p34"/>
            <p:cNvSpPr/>
            <p:nvPr/>
          </p:nvSpPr>
          <p:spPr>
            <a:xfrm rot="-5400000">
              <a:off x="10282931"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0" name="Google Shape;380;p34"/>
            <p:cNvSpPr/>
            <p:nvPr/>
          </p:nvSpPr>
          <p:spPr>
            <a:xfrm rot="5400000">
              <a:off x="8247020" y="167257"/>
              <a:ext cx="294341" cy="294341"/>
            </a:xfrm>
            <a:custGeom>
              <a:avLst/>
              <a:gdLst/>
              <a:ahLst/>
              <a:cxnLst/>
              <a:rect l="l" t="t" r="r" b="b"/>
              <a:pathLst>
                <a:path w="294341" h="294341" extrusionOk="0">
                  <a:moveTo>
                    <a:pt x="304853" y="152427"/>
                  </a:moveTo>
                  <a:cubicBezTo>
                    <a:pt x="304853" y="236525"/>
                    <a:pt x="236524" y="304854"/>
                    <a:pt x="152427" y="304854"/>
                  </a:cubicBezTo>
                  <a:cubicBezTo>
                    <a:pt x="68119" y="304854"/>
                    <a:pt x="0" y="236525"/>
                    <a:pt x="0" y="152427"/>
                  </a:cubicBezTo>
                  <a:cubicBezTo>
                    <a:pt x="0" y="68330"/>
                    <a:pt x="68329" y="0"/>
                    <a:pt x="152427" y="0"/>
                  </a:cubicBezTo>
                  <a:cubicBezTo>
                    <a:pt x="236524" y="-21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1" name="Google Shape;381;p34"/>
            <p:cNvSpPr/>
            <p:nvPr/>
          </p:nvSpPr>
          <p:spPr>
            <a:xfrm rot="5400000">
              <a:off x="8552084" y="472109"/>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329"/>
                    <a:pt x="304853" y="152427"/>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2" name="Google Shape;382;p34"/>
            <p:cNvSpPr/>
            <p:nvPr/>
          </p:nvSpPr>
          <p:spPr>
            <a:xfrm rot="5400000">
              <a:off x="5952837" y="15084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3" name="Google Shape;383;p34"/>
            <p:cNvSpPr/>
            <p:nvPr/>
          </p:nvSpPr>
          <p:spPr>
            <a:xfrm rot="5400000">
              <a:off x="9306224" y="167256"/>
              <a:ext cx="294341" cy="294341"/>
            </a:xfrm>
            <a:custGeom>
              <a:avLst/>
              <a:gdLst/>
              <a:ahLst/>
              <a:cxnLst/>
              <a:rect l="l" t="t" r="r" b="b"/>
              <a:pathLst>
                <a:path w="294341" h="294341" extrusionOk="0">
                  <a:moveTo>
                    <a:pt x="304854" y="152427"/>
                  </a:moveTo>
                  <a:cubicBezTo>
                    <a:pt x="304854" y="236524"/>
                    <a:pt x="236525" y="304853"/>
                    <a:pt x="152427" y="304853"/>
                  </a:cubicBezTo>
                  <a:cubicBezTo>
                    <a:pt x="68119" y="304853"/>
                    <a:pt x="0" y="236524"/>
                    <a:pt x="0" y="152427"/>
                  </a:cubicBezTo>
                  <a:cubicBezTo>
                    <a:pt x="-210" y="68329"/>
                    <a:pt x="68119" y="0"/>
                    <a:pt x="152427" y="0"/>
                  </a:cubicBezTo>
                  <a:cubicBezTo>
                    <a:pt x="236525" y="0"/>
                    <a:pt x="304854" y="68329"/>
                    <a:pt x="304854"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4" name="Google Shape;384;p34"/>
            <p:cNvSpPr/>
            <p:nvPr/>
          </p:nvSpPr>
          <p:spPr>
            <a:xfrm rot="5400000">
              <a:off x="6517046" y="-69327"/>
              <a:ext cx="166199" cy="304853"/>
            </a:xfrm>
            <a:custGeom>
              <a:avLst/>
              <a:gdLst/>
              <a:ahLst/>
              <a:cxnLst/>
              <a:rect l="l" t="t" r="r" b="b"/>
              <a:pathLst>
                <a:path w="166199" h="304853" extrusionOk="0">
                  <a:moveTo>
                    <a:pt x="0" y="302072"/>
                  </a:moveTo>
                  <a:lnTo>
                    <a:pt x="0" y="2781"/>
                  </a:lnTo>
                  <a:lnTo>
                    <a:pt x="13773" y="0"/>
                  </a:lnTo>
                  <a:cubicBezTo>
                    <a:pt x="97870" y="0"/>
                    <a:pt x="166199" y="68329"/>
                    <a:pt x="166199" y="152427"/>
                  </a:cubicBezTo>
                  <a:cubicBezTo>
                    <a:pt x="166199" y="236524"/>
                    <a:pt x="97870" y="304853"/>
                    <a:pt x="13773"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5" name="Google Shape;385;p34"/>
            <p:cNvSpPr/>
            <p:nvPr/>
          </p:nvSpPr>
          <p:spPr>
            <a:xfrm rot="-5400000">
              <a:off x="10820243" y="170155"/>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734" y="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6" name="Google Shape;386;p34"/>
            <p:cNvSpPr/>
            <p:nvPr/>
          </p:nvSpPr>
          <p:spPr>
            <a:xfrm rot="5400000">
              <a:off x="6631927" y="148301"/>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7" name="Google Shape;387;p34"/>
            <p:cNvSpPr/>
            <p:nvPr/>
          </p:nvSpPr>
          <p:spPr>
            <a:xfrm rot="5400000">
              <a:off x="8552083" y="167257"/>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8" name="Google Shape;388;p34"/>
            <p:cNvSpPr/>
            <p:nvPr/>
          </p:nvSpPr>
          <p:spPr>
            <a:xfrm rot="5400000">
              <a:off x="6212191" y="-69327"/>
              <a:ext cx="166200" cy="304853"/>
            </a:xfrm>
            <a:custGeom>
              <a:avLst/>
              <a:gdLst/>
              <a:ahLst/>
              <a:cxnLst/>
              <a:rect l="l" t="t" r="r" b="b"/>
              <a:pathLst>
                <a:path w="166200" h="304853" extrusionOk="0">
                  <a:moveTo>
                    <a:pt x="0" y="302072"/>
                  </a:moveTo>
                  <a:lnTo>
                    <a:pt x="0" y="2785"/>
                  </a:lnTo>
                  <a:lnTo>
                    <a:pt x="13774" y="0"/>
                  </a:lnTo>
                  <a:cubicBezTo>
                    <a:pt x="97871" y="0"/>
                    <a:pt x="166200" y="68329"/>
                    <a:pt x="166200" y="152427"/>
                  </a:cubicBezTo>
                  <a:cubicBezTo>
                    <a:pt x="166200" y="236524"/>
                    <a:pt x="97871" y="304853"/>
                    <a:pt x="13774"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89" name="Google Shape;389;p34"/>
            <p:cNvSpPr/>
            <p:nvPr/>
          </p:nvSpPr>
          <p:spPr>
            <a:xfrm rot="5400000">
              <a:off x="7390850" y="-68904"/>
              <a:ext cx="167046" cy="304853"/>
            </a:xfrm>
            <a:custGeom>
              <a:avLst/>
              <a:gdLst/>
              <a:ahLst/>
              <a:cxnLst/>
              <a:rect l="l" t="t" r="r" b="b"/>
              <a:pathLst>
                <a:path w="167046" h="304853" extrusionOk="0">
                  <a:moveTo>
                    <a:pt x="0" y="301897"/>
                  </a:moveTo>
                  <a:lnTo>
                    <a:pt x="0" y="2957"/>
                  </a:lnTo>
                  <a:lnTo>
                    <a:pt x="14620" y="0"/>
                  </a:lnTo>
                  <a:cubicBezTo>
                    <a:pt x="98927" y="0"/>
                    <a:pt x="167046" y="68329"/>
                    <a:pt x="167046" y="152427"/>
                  </a:cubicBezTo>
                  <a:cubicBezTo>
                    <a:pt x="167046" y="236734"/>
                    <a:pt x="98717" y="304853"/>
                    <a:pt x="14620"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0" name="Google Shape;390;p34"/>
            <p:cNvSpPr/>
            <p:nvPr/>
          </p:nvSpPr>
          <p:spPr>
            <a:xfrm rot="5400000">
              <a:off x="7637313"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11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1" name="Google Shape;391;p34"/>
            <p:cNvSpPr/>
            <p:nvPr/>
          </p:nvSpPr>
          <p:spPr>
            <a:xfrm rot="-5400000">
              <a:off x="9528792" y="-72605"/>
              <a:ext cx="159642" cy="304853"/>
            </a:xfrm>
            <a:custGeom>
              <a:avLst/>
              <a:gdLst/>
              <a:ahLst/>
              <a:cxnLst/>
              <a:rect l="l" t="t" r="r" b="b"/>
              <a:pathLst>
                <a:path w="159642" h="304853" extrusionOk="0">
                  <a:moveTo>
                    <a:pt x="159642" y="1457"/>
                  </a:moveTo>
                  <a:lnTo>
                    <a:pt x="159642" y="303394"/>
                  </a:lnTo>
                  <a:lnTo>
                    <a:pt x="152427" y="304853"/>
                  </a:lnTo>
                  <a:cubicBezTo>
                    <a:pt x="68329" y="304853"/>
                    <a:pt x="0" y="236524"/>
                    <a:pt x="0" y="152427"/>
                  </a:cubicBezTo>
                  <a:cubicBezTo>
                    <a:pt x="0" y="68329"/>
                    <a:pt x="68329" y="0"/>
                    <a:pt x="1524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2" name="Google Shape;392;p34"/>
            <p:cNvSpPr/>
            <p:nvPr/>
          </p:nvSpPr>
          <p:spPr>
            <a:xfrm rot="-5400000">
              <a:off x="10210327" y="170154"/>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3" name="Google Shape;393;p34"/>
            <p:cNvSpPr/>
            <p:nvPr/>
          </p:nvSpPr>
          <p:spPr>
            <a:xfrm rot="-5400000">
              <a:off x="11429951" y="17015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4" name="Google Shape;394;p34"/>
            <p:cNvSpPr/>
            <p:nvPr/>
          </p:nvSpPr>
          <p:spPr>
            <a:xfrm rot="5400000">
              <a:off x="8915329" y="-68904"/>
              <a:ext cx="167045" cy="304853"/>
            </a:xfrm>
            <a:custGeom>
              <a:avLst/>
              <a:gdLst/>
              <a:ahLst/>
              <a:cxnLst/>
              <a:rect l="l" t="t" r="r" b="b"/>
              <a:pathLst>
                <a:path w="167045" h="304853" extrusionOk="0">
                  <a:moveTo>
                    <a:pt x="0" y="301897"/>
                  </a:moveTo>
                  <a:lnTo>
                    <a:pt x="0" y="2956"/>
                  </a:lnTo>
                  <a:lnTo>
                    <a:pt x="14619" y="0"/>
                  </a:lnTo>
                  <a:cubicBezTo>
                    <a:pt x="98926" y="0"/>
                    <a:pt x="167045" y="6832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5" name="Google Shape;395;p34"/>
            <p:cNvSpPr/>
            <p:nvPr/>
          </p:nvSpPr>
          <p:spPr>
            <a:xfrm rot="5400000">
              <a:off x="8000559" y="-68904"/>
              <a:ext cx="167045" cy="304853"/>
            </a:xfrm>
            <a:custGeom>
              <a:avLst/>
              <a:gdLst/>
              <a:ahLst/>
              <a:cxnLst/>
              <a:rect l="l" t="t" r="r" b="b"/>
              <a:pathLst>
                <a:path w="167045" h="304853" extrusionOk="0">
                  <a:moveTo>
                    <a:pt x="0" y="301897"/>
                  </a:moveTo>
                  <a:lnTo>
                    <a:pt x="0" y="2949"/>
                  </a:lnTo>
                  <a:lnTo>
                    <a:pt x="14619" y="0"/>
                  </a:lnTo>
                  <a:cubicBezTo>
                    <a:pt x="98926" y="0"/>
                    <a:pt x="167045" y="6811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6" name="Google Shape;396;p34"/>
            <p:cNvSpPr/>
            <p:nvPr/>
          </p:nvSpPr>
          <p:spPr>
            <a:xfrm rot="-5400000">
              <a:off x="10515389" y="170155"/>
              <a:ext cx="294341" cy="294341"/>
            </a:xfrm>
            <a:custGeom>
              <a:avLst/>
              <a:gdLst/>
              <a:ahLst/>
              <a:cxnLst/>
              <a:rect l="l" t="t" r="r" b="b"/>
              <a:pathLst>
                <a:path w="294341" h="294341" extrusionOk="0">
                  <a:moveTo>
                    <a:pt x="304853" y="152427"/>
                  </a:moveTo>
                  <a:cubicBezTo>
                    <a:pt x="304853" y="236525"/>
                    <a:pt x="236524" y="304854"/>
                    <a:pt x="152427" y="304854"/>
                  </a:cubicBezTo>
                  <a:cubicBezTo>
                    <a:pt x="68329" y="304854"/>
                    <a:pt x="0" y="236525"/>
                    <a:pt x="0" y="152427"/>
                  </a:cubicBezTo>
                  <a:cubicBezTo>
                    <a:pt x="0" y="68330"/>
                    <a:pt x="68329" y="0"/>
                    <a:pt x="152427" y="0"/>
                  </a:cubicBezTo>
                  <a:cubicBezTo>
                    <a:pt x="236734" y="-210"/>
                    <a:pt x="304853" y="68119"/>
                    <a:pt x="304853" y="152427"/>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7" name="Google Shape;397;p34"/>
            <p:cNvSpPr/>
            <p:nvPr/>
          </p:nvSpPr>
          <p:spPr>
            <a:xfrm rot="-5400000">
              <a:off x="9978078"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8" name="Google Shape;398;p34"/>
            <p:cNvSpPr/>
            <p:nvPr/>
          </p:nvSpPr>
          <p:spPr>
            <a:xfrm rot="5400000">
              <a:off x="7942166"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524" y="0"/>
                    <a:pt x="304853" y="68119"/>
                    <a:pt x="304853" y="152427"/>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399" name="Google Shape;399;p34"/>
            <p:cNvSpPr/>
            <p:nvPr/>
          </p:nvSpPr>
          <p:spPr>
            <a:xfrm rot="5400000">
              <a:off x="9220181" y="-68904"/>
              <a:ext cx="167046" cy="304853"/>
            </a:xfrm>
            <a:custGeom>
              <a:avLst/>
              <a:gdLst/>
              <a:ahLst/>
              <a:cxnLst/>
              <a:rect l="l" t="t" r="r" b="b"/>
              <a:pathLst>
                <a:path w="167046" h="304853" extrusionOk="0">
                  <a:moveTo>
                    <a:pt x="0" y="301897"/>
                  </a:moveTo>
                  <a:lnTo>
                    <a:pt x="0" y="2949"/>
                  </a:lnTo>
                  <a:lnTo>
                    <a:pt x="14620" y="0"/>
                  </a:lnTo>
                  <a:cubicBezTo>
                    <a:pt x="98927" y="0"/>
                    <a:pt x="167046" y="68329"/>
                    <a:pt x="167046" y="152427"/>
                  </a:cubicBezTo>
                  <a:cubicBezTo>
                    <a:pt x="167046" y="236524"/>
                    <a:pt x="98717" y="304853"/>
                    <a:pt x="14620" y="30485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400" name="Google Shape;400;p34"/>
            <p:cNvSpPr/>
            <p:nvPr/>
          </p:nvSpPr>
          <p:spPr>
            <a:xfrm rot="5400000">
              <a:off x="8305412" y="-68905"/>
              <a:ext cx="167045" cy="304854"/>
            </a:xfrm>
            <a:custGeom>
              <a:avLst/>
              <a:gdLst/>
              <a:ahLst/>
              <a:cxnLst/>
              <a:rect l="l" t="t" r="r" b="b"/>
              <a:pathLst>
                <a:path w="167045" h="304854" extrusionOk="0">
                  <a:moveTo>
                    <a:pt x="0" y="301898"/>
                  </a:moveTo>
                  <a:lnTo>
                    <a:pt x="0" y="2956"/>
                  </a:lnTo>
                  <a:lnTo>
                    <a:pt x="14619" y="0"/>
                  </a:lnTo>
                  <a:cubicBezTo>
                    <a:pt x="98926" y="-210"/>
                    <a:pt x="167045" y="68119"/>
                    <a:pt x="167045" y="152427"/>
                  </a:cubicBezTo>
                  <a:cubicBezTo>
                    <a:pt x="167045" y="236525"/>
                    <a:pt x="98716" y="304854"/>
                    <a:pt x="14619" y="304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401" name="Google Shape;401;p34"/>
            <p:cNvSpPr/>
            <p:nvPr/>
          </p:nvSpPr>
          <p:spPr>
            <a:xfrm rot="5400000">
              <a:off x="6835148" y="-69327"/>
              <a:ext cx="166199" cy="304853"/>
            </a:xfrm>
            <a:custGeom>
              <a:avLst/>
              <a:gdLst/>
              <a:ahLst/>
              <a:cxnLst/>
              <a:rect l="l" t="t" r="r" b="b"/>
              <a:pathLst>
                <a:path w="166199" h="304853" extrusionOk="0">
                  <a:moveTo>
                    <a:pt x="0" y="302068"/>
                  </a:moveTo>
                  <a:lnTo>
                    <a:pt x="0" y="2785"/>
                  </a:lnTo>
                  <a:lnTo>
                    <a:pt x="13773" y="0"/>
                  </a:lnTo>
                  <a:cubicBezTo>
                    <a:pt x="98080" y="0"/>
                    <a:pt x="166199" y="68329"/>
                    <a:pt x="166199" y="152427"/>
                  </a:cubicBezTo>
                  <a:cubicBezTo>
                    <a:pt x="166199" y="236734"/>
                    <a:pt x="97870" y="304853"/>
                    <a:pt x="13773" y="30485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402" name="Google Shape;402;p34"/>
            <p:cNvSpPr/>
            <p:nvPr/>
          </p:nvSpPr>
          <p:spPr>
            <a:xfrm rot="5400000">
              <a:off x="8856937"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119" y="0"/>
                    <a:pt x="152427" y="0"/>
                  </a:cubicBezTo>
                  <a:cubicBezTo>
                    <a:pt x="236524" y="0"/>
                    <a:pt x="304853" y="68329"/>
                    <a:pt x="304853" y="1524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sp>
          <p:nvSpPr>
            <p:cNvPr id="403" name="Google Shape;403;p34"/>
            <p:cNvSpPr/>
            <p:nvPr/>
          </p:nvSpPr>
          <p:spPr>
            <a:xfrm rot="-5400000">
              <a:off x="11502554" y="-72607"/>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roxima Nova"/>
                <a:ea typeface="Proxima Nova"/>
                <a:cs typeface="Proxima Nova"/>
                <a:sym typeface="Proxima Nova"/>
              </a:endParaRPr>
            </a:p>
          </p:txBody>
        </p:sp>
      </p:grpSp>
    </p:spTree>
    <p:extLst>
      <p:ext uri="{BB962C8B-B14F-4D97-AF65-F5344CB8AC3E}">
        <p14:creationId xmlns:p14="http://schemas.microsoft.com/office/powerpoint/2010/main" val="6746306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404"/>
        <p:cNvGrpSpPr/>
        <p:nvPr/>
      </p:nvGrpSpPr>
      <p:grpSpPr>
        <a:xfrm>
          <a:off x="0" y="0"/>
          <a:ext cx="0" cy="0"/>
          <a:chOff x="0" y="0"/>
          <a:chExt cx="0" cy="0"/>
        </a:xfrm>
      </p:grpSpPr>
      <p:sp>
        <p:nvSpPr>
          <p:cNvPr id="405" name="Google Shape;405;p35"/>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06" name="Google Shape;406;p35"/>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407" name="Google Shape;407;p35"/>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2187319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
        <p:cNvGrpSpPr/>
        <p:nvPr/>
      </p:nvGrpSpPr>
      <p:grpSpPr>
        <a:xfrm>
          <a:off x="0" y="0"/>
          <a:ext cx="0" cy="0"/>
          <a:chOff x="0" y="0"/>
          <a:chExt cx="0" cy="0"/>
        </a:xfrm>
      </p:grpSpPr>
      <p:sp>
        <p:nvSpPr>
          <p:cNvPr id="41" name="Google Shape;41;p6"/>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6"/>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subTitle" idx="1"/>
          </p:nvPr>
        </p:nvSpPr>
        <p:spPr>
          <a:xfrm>
            <a:off x="457200" y="6287834"/>
            <a:ext cx="5638800" cy="225000"/>
          </a:xfrm>
          <a:prstGeom prst="rect">
            <a:avLst/>
          </a:prstGeom>
          <a:noFill/>
          <a:ln>
            <a:noFill/>
          </a:ln>
        </p:spPr>
        <p:txBody>
          <a:bodyPr spcFirstLastPara="1" wrap="square" lIns="0" tIns="0" rIns="0" bIns="0" anchor="b" anchorCtr="0">
            <a:noAutofit/>
          </a:bodyPr>
          <a:lstStyle>
            <a:lvl1pPr lvl="0" algn="l">
              <a:lnSpc>
                <a:spcPct val="100000"/>
              </a:lnSpc>
              <a:spcBef>
                <a:spcPts val="1000"/>
              </a:spcBef>
              <a:spcAft>
                <a:spcPts val="0"/>
              </a:spcAft>
              <a:buSzPts val="1800"/>
              <a:buNone/>
              <a:defRPr sz="900">
                <a:solidFill>
                  <a:srgbClr val="999B9C"/>
                </a:solidFill>
              </a:defRPr>
            </a:lvl1pPr>
            <a:lvl2pPr lvl="1" algn="l">
              <a:lnSpc>
                <a:spcPct val="100000"/>
              </a:lnSpc>
              <a:spcBef>
                <a:spcPts val="1000"/>
              </a:spcBef>
              <a:spcAft>
                <a:spcPts val="0"/>
              </a:spcAft>
              <a:buSzPts val="1800"/>
              <a:buNone/>
              <a:defRPr sz="900">
                <a:solidFill>
                  <a:srgbClr val="999B9C"/>
                </a:solidFill>
              </a:defRPr>
            </a:lvl2pPr>
            <a:lvl3pPr lvl="2" algn="l">
              <a:lnSpc>
                <a:spcPct val="100000"/>
              </a:lnSpc>
              <a:spcBef>
                <a:spcPts val="1000"/>
              </a:spcBef>
              <a:spcAft>
                <a:spcPts val="0"/>
              </a:spcAft>
              <a:buSzPts val="1600"/>
              <a:buNone/>
              <a:defRPr sz="900">
                <a:solidFill>
                  <a:srgbClr val="999B9C"/>
                </a:solidFill>
              </a:defRPr>
            </a:lvl3pPr>
            <a:lvl4pPr lvl="3" algn="l">
              <a:lnSpc>
                <a:spcPct val="100000"/>
              </a:lnSpc>
              <a:spcBef>
                <a:spcPts val="1000"/>
              </a:spcBef>
              <a:spcAft>
                <a:spcPts val="0"/>
              </a:spcAft>
              <a:buSzPts val="1400"/>
              <a:buNone/>
              <a:defRPr sz="900">
                <a:solidFill>
                  <a:srgbClr val="999B9C"/>
                </a:solidFill>
              </a:defRPr>
            </a:lvl4pPr>
            <a:lvl5pPr lvl="4" algn="l">
              <a:lnSpc>
                <a:spcPct val="100000"/>
              </a:lnSpc>
              <a:spcBef>
                <a:spcPts val="1000"/>
              </a:spcBef>
              <a:spcAft>
                <a:spcPts val="0"/>
              </a:spcAft>
              <a:buSzPts val="1400"/>
              <a:buNone/>
              <a:defRPr sz="900">
                <a:solidFill>
                  <a:srgbClr val="999B9C"/>
                </a:solidFill>
              </a:defRPr>
            </a:lvl5pPr>
            <a:lvl6pPr lvl="5" algn="l">
              <a:lnSpc>
                <a:spcPct val="90000"/>
              </a:lnSpc>
              <a:spcBef>
                <a:spcPts val="1000"/>
              </a:spcBef>
              <a:spcAft>
                <a:spcPts val="0"/>
              </a:spcAft>
              <a:buSzPts val="1400"/>
              <a:buNone/>
              <a:defRPr sz="900">
                <a:solidFill>
                  <a:srgbClr val="999B9C"/>
                </a:solidFill>
              </a:defRPr>
            </a:lvl6pPr>
            <a:lvl7pPr lvl="6" algn="l">
              <a:lnSpc>
                <a:spcPct val="90000"/>
              </a:lnSpc>
              <a:spcBef>
                <a:spcPts val="1000"/>
              </a:spcBef>
              <a:spcAft>
                <a:spcPts val="0"/>
              </a:spcAft>
              <a:buSzPts val="1400"/>
              <a:buNone/>
              <a:defRPr sz="900">
                <a:solidFill>
                  <a:srgbClr val="999B9C"/>
                </a:solidFill>
              </a:defRPr>
            </a:lvl7pPr>
            <a:lvl8pPr lvl="7" algn="l">
              <a:lnSpc>
                <a:spcPct val="90000"/>
              </a:lnSpc>
              <a:spcBef>
                <a:spcPts val="1000"/>
              </a:spcBef>
              <a:spcAft>
                <a:spcPts val="0"/>
              </a:spcAft>
              <a:buSzPts val="1400"/>
              <a:buNone/>
              <a:defRPr sz="900">
                <a:solidFill>
                  <a:srgbClr val="999B9C"/>
                </a:solidFill>
              </a:defRPr>
            </a:lvl8pPr>
            <a:lvl9pPr lvl="8" algn="l">
              <a:lnSpc>
                <a:spcPct val="90000"/>
              </a:lnSpc>
              <a:spcBef>
                <a:spcPts val="1000"/>
              </a:spcBef>
              <a:spcAft>
                <a:spcPts val="0"/>
              </a:spcAft>
              <a:buSzPts val="1400"/>
              <a:buNone/>
              <a:defRPr sz="900">
                <a:solidFill>
                  <a:srgbClr val="999B9C"/>
                </a:solidFill>
              </a:defRPr>
            </a:lvl9pPr>
          </a:lstStyle>
          <a:p>
            <a:endParaRPr/>
          </a:p>
        </p:txBody>
      </p:sp>
      <p:sp>
        <p:nvSpPr>
          <p:cNvPr id="44" name="Google Shape;44;p6"/>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lvl1pPr lvl="0" algn="r">
              <a:lnSpc>
                <a:spcPct val="100000"/>
              </a:lnSpc>
              <a:spcBef>
                <a:spcPts val="1000"/>
              </a:spcBef>
              <a:spcAft>
                <a:spcPts val="0"/>
              </a:spcAft>
              <a:buSzPts val="1800"/>
              <a:buNone/>
              <a:defRPr sz="900">
                <a:solidFill>
                  <a:srgbClr val="999B9C"/>
                </a:solidFill>
              </a:defRPr>
            </a:lvl1pPr>
            <a:lvl2pPr lvl="1" algn="r">
              <a:lnSpc>
                <a:spcPct val="100000"/>
              </a:lnSpc>
              <a:spcBef>
                <a:spcPts val="1000"/>
              </a:spcBef>
              <a:spcAft>
                <a:spcPts val="0"/>
              </a:spcAft>
              <a:buSzPts val="1800"/>
              <a:buNone/>
              <a:defRPr sz="900">
                <a:solidFill>
                  <a:srgbClr val="999B9C"/>
                </a:solidFill>
              </a:defRPr>
            </a:lvl2pPr>
            <a:lvl3pPr lvl="2" algn="r">
              <a:lnSpc>
                <a:spcPct val="100000"/>
              </a:lnSpc>
              <a:spcBef>
                <a:spcPts val="1000"/>
              </a:spcBef>
              <a:spcAft>
                <a:spcPts val="0"/>
              </a:spcAft>
              <a:buSzPts val="1600"/>
              <a:buNone/>
              <a:defRPr sz="900">
                <a:solidFill>
                  <a:srgbClr val="999B9C"/>
                </a:solidFill>
              </a:defRPr>
            </a:lvl3pPr>
            <a:lvl4pPr lvl="3" algn="r">
              <a:lnSpc>
                <a:spcPct val="100000"/>
              </a:lnSpc>
              <a:spcBef>
                <a:spcPts val="1000"/>
              </a:spcBef>
              <a:spcAft>
                <a:spcPts val="0"/>
              </a:spcAft>
              <a:buSzPts val="1400"/>
              <a:buNone/>
              <a:defRPr sz="900">
                <a:solidFill>
                  <a:srgbClr val="999B9C"/>
                </a:solidFill>
              </a:defRPr>
            </a:lvl4pPr>
            <a:lvl5pPr lvl="4" algn="r">
              <a:lnSpc>
                <a:spcPct val="100000"/>
              </a:lnSpc>
              <a:spcBef>
                <a:spcPts val="1000"/>
              </a:spcBef>
              <a:spcAft>
                <a:spcPts val="0"/>
              </a:spcAft>
              <a:buSzPts val="1400"/>
              <a:buNone/>
              <a:defRPr sz="900">
                <a:solidFill>
                  <a:srgbClr val="999B9C"/>
                </a:solidFill>
              </a:defRPr>
            </a:lvl5pPr>
            <a:lvl6pPr lvl="5" algn="r">
              <a:lnSpc>
                <a:spcPct val="90000"/>
              </a:lnSpc>
              <a:spcBef>
                <a:spcPts val="1000"/>
              </a:spcBef>
              <a:spcAft>
                <a:spcPts val="0"/>
              </a:spcAft>
              <a:buSzPts val="1400"/>
              <a:buNone/>
              <a:defRPr sz="900">
                <a:solidFill>
                  <a:srgbClr val="999B9C"/>
                </a:solidFill>
              </a:defRPr>
            </a:lvl6pPr>
            <a:lvl7pPr lvl="6" algn="r">
              <a:lnSpc>
                <a:spcPct val="90000"/>
              </a:lnSpc>
              <a:spcBef>
                <a:spcPts val="1000"/>
              </a:spcBef>
              <a:spcAft>
                <a:spcPts val="0"/>
              </a:spcAft>
              <a:buSzPts val="1400"/>
              <a:buNone/>
              <a:defRPr sz="900">
                <a:solidFill>
                  <a:srgbClr val="999B9C"/>
                </a:solidFill>
              </a:defRPr>
            </a:lvl7pPr>
            <a:lvl8pPr lvl="7" algn="r">
              <a:lnSpc>
                <a:spcPct val="90000"/>
              </a:lnSpc>
              <a:spcBef>
                <a:spcPts val="1000"/>
              </a:spcBef>
              <a:spcAft>
                <a:spcPts val="0"/>
              </a:spcAft>
              <a:buSzPts val="1400"/>
              <a:buNone/>
              <a:defRPr sz="900">
                <a:solidFill>
                  <a:srgbClr val="999B9C"/>
                </a:solidFill>
              </a:defRPr>
            </a:lvl8pPr>
            <a:lvl9pPr lvl="8" algn="r">
              <a:lnSpc>
                <a:spcPct val="90000"/>
              </a:lnSpc>
              <a:spcBef>
                <a:spcPts val="1000"/>
              </a:spcBef>
              <a:spcAft>
                <a:spcPts val="0"/>
              </a:spcAft>
              <a:buSzPts val="1400"/>
              <a:buNone/>
              <a:defRPr sz="900">
                <a:solidFill>
                  <a:srgbClr val="999B9C"/>
                </a:solidFill>
              </a:defRPr>
            </a:lvl9pPr>
          </a:lstStyle>
          <a:p>
            <a:endParaRPr/>
          </a:p>
        </p:txBody>
      </p:sp>
    </p:spTree>
    <p:extLst>
      <p:ext uri="{BB962C8B-B14F-4D97-AF65-F5344CB8AC3E}">
        <p14:creationId xmlns:p14="http://schemas.microsoft.com/office/powerpoint/2010/main" val="35237930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35"/>
        <p:cNvGrpSpPr/>
        <p:nvPr/>
      </p:nvGrpSpPr>
      <p:grpSpPr>
        <a:xfrm>
          <a:off x="0" y="0"/>
          <a:ext cx="0" cy="0"/>
          <a:chOff x="0" y="0"/>
          <a:chExt cx="0" cy="0"/>
        </a:xfrm>
      </p:grpSpPr>
      <p:pic>
        <p:nvPicPr>
          <p:cNvPr id="36" name="Shape 36"/>
          <p:cNvPicPr preferRelativeResize="0"/>
          <p:nvPr/>
        </p:nvPicPr>
        <p:blipFill rotWithShape="1">
          <a:blip r:embed="rId2" cstate="print">
            <a:alphaModFix amt="3000"/>
            <a:extLst>
              <a:ext uri="{28A0092B-C50C-407E-A947-70E740481C1C}">
                <a14:useLocalDpi xmlns:a14="http://schemas.microsoft.com/office/drawing/2010/main"/>
              </a:ext>
            </a:extLst>
          </a:blip>
          <a:srcRect r="11266"/>
          <a:stretch/>
        </p:blipFill>
        <p:spPr>
          <a:xfrm rot="5400000">
            <a:off x="303664" y="2774825"/>
            <a:ext cx="3813696" cy="4352659"/>
          </a:xfrm>
          <a:prstGeom prst="rect">
            <a:avLst/>
          </a:prstGeom>
          <a:noFill/>
          <a:ln>
            <a:noFill/>
          </a:ln>
        </p:spPr>
      </p:pic>
      <p:sp>
        <p:nvSpPr>
          <p:cNvPr id="37" name="Shape 37"/>
          <p:cNvSpPr txBox="1">
            <a:spLocks noGrp="1"/>
          </p:cNvSpPr>
          <p:nvPr>
            <p:ph type="title"/>
          </p:nvPr>
        </p:nvSpPr>
        <p:spPr>
          <a:xfrm>
            <a:off x="609600" y="360629"/>
            <a:ext cx="10972800" cy="730731"/>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accent5"/>
              </a:buClr>
              <a:buSzPts val="2800"/>
              <a:buFont typeface="Arial"/>
              <a:buNone/>
              <a:defRPr sz="3733" b="0" i="0" u="none" strike="noStrike" cap="none">
                <a:solidFill>
                  <a:schemeClr val="accent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body" idx="1"/>
          </p:nvPr>
        </p:nvSpPr>
        <p:spPr>
          <a:xfrm>
            <a:off x="609600" y="1498599"/>
            <a:ext cx="10972800" cy="4636116"/>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373"/>
              </a:spcBef>
              <a:spcAft>
                <a:spcPts val="0"/>
              </a:spcAft>
              <a:buClr>
                <a:schemeClr val="accent5"/>
              </a:buClr>
              <a:buSzPts val="1600"/>
              <a:buFont typeface="Arial"/>
              <a:buChar char="•"/>
              <a:defRPr sz="2133" b="0" i="0" u="none" strike="noStrike" cap="none">
                <a:solidFill>
                  <a:schemeClr val="dk1"/>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5"/>
              </a:buClr>
              <a:buSzPts val="1400"/>
              <a:buFont typeface="Arial"/>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5pPr>
            <a:lvl6pPr marL="3657509" marR="0" lvl="5" indent="-304792" algn="l" rtl="0">
              <a:lnSpc>
                <a:spcPct val="100000"/>
              </a:lnSpc>
              <a:spcBef>
                <a:spcPts val="667"/>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39" name="Shape 3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823365" y="6278880"/>
            <a:ext cx="3328416" cy="536947"/>
          </a:xfrm>
          <a:prstGeom prst="rect">
            <a:avLst/>
          </a:prstGeom>
          <a:noFill/>
          <a:ln>
            <a:noFill/>
          </a:ln>
        </p:spPr>
      </p:pic>
      <p:sp>
        <p:nvSpPr>
          <p:cNvPr id="40" name="Shape 40"/>
          <p:cNvSpPr txBox="1">
            <a:spLocks noGrp="1"/>
          </p:cNvSpPr>
          <p:nvPr>
            <p:ph type="dt" idx="10"/>
          </p:nvPr>
        </p:nvSpPr>
        <p:spPr>
          <a:xfrm>
            <a:off x="633055" y="6386830"/>
            <a:ext cx="2743200" cy="366183"/>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41" name="Shape 41"/>
          <p:cNvSpPr/>
          <p:nvPr/>
        </p:nvSpPr>
        <p:spPr>
          <a:xfrm>
            <a:off x="0" y="0"/>
            <a:ext cx="12192000" cy="87984"/>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pic>
        <p:nvPicPr>
          <p:cNvPr id="42" name="Shape 42" descr="line-dot-pattern@2x.png"/>
          <p:cNvPicPr preferRelativeResize="0"/>
          <p:nvPr/>
        </p:nvPicPr>
        <p:blipFill rotWithShape="1">
          <a:blip r:embed="rId4">
            <a:alphaModFix amt="25000"/>
          </a:blip>
          <a:srcRect/>
          <a:stretch/>
        </p:blipFill>
        <p:spPr>
          <a:xfrm rot="10800000">
            <a:off x="6275374" y="1"/>
            <a:ext cx="5916625" cy="4922377"/>
          </a:xfrm>
          <a:prstGeom prst="rect">
            <a:avLst/>
          </a:prstGeom>
          <a:noFill/>
          <a:ln>
            <a:noFill/>
          </a:ln>
        </p:spPr>
      </p:pic>
      <p:sp>
        <p:nvSpPr>
          <p:cNvPr id="43" name="Shape 43"/>
          <p:cNvSpPr txBox="1">
            <a:spLocks noGrp="1"/>
          </p:cNvSpPr>
          <p:nvPr>
            <p:ph type="sldNum" idx="12"/>
          </p:nvPr>
        </p:nvSpPr>
        <p:spPr>
          <a:xfrm>
            <a:off x="107577" y="6385559"/>
            <a:ext cx="412376" cy="366183"/>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9pPr>
          </a:lstStyle>
          <a:p>
            <a:fld id="{00000000-1234-1234-1234-123412341234}" type="slidenum">
              <a:rPr lang="en" smtClean="0"/>
              <a:pPr/>
              <a:t>‹#›</a:t>
            </a:fld>
            <a:endParaRPr lang="en"/>
          </a:p>
        </p:txBody>
      </p:sp>
      <p:sp>
        <p:nvSpPr>
          <p:cNvPr id="44" name="Shape 44"/>
          <p:cNvSpPr txBox="1">
            <a:spLocks noGrp="1"/>
          </p:cNvSpPr>
          <p:nvPr>
            <p:ph type="ftr" idx="11"/>
          </p:nvPr>
        </p:nvSpPr>
        <p:spPr>
          <a:xfrm>
            <a:off x="4038600" y="6385559"/>
            <a:ext cx="4114800" cy="366183"/>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27493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7"/>
            <a:ext cx="12192001" cy="115532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title" hasCustomPrompt="1"/>
          </p:nvPr>
        </p:nvSpPr>
        <p:spPr>
          <a:xfrm>
            <a:off x="609601" y="360629"/>
            <a:ext cx="8968260" cy="730731"/>
          </a:xfrm>
          <a:prstGeom prst="rect">
            <a:avLst/>
          </a:prstGeom>
          <a:noFill/>
          <a:ln>
            <a:noFill/>
          </a:ln>
        </p:spPr>
        <p:txBody>
          <a:bodyPr spcFirstLastPara="1" wrap="square" lIns="0" tIns="91425" rIns="91425" bIns="91425" anchor="b" anchorCtr="0">
            <a:noAutofit/>
          </a:bodyPr>
          <a:lstStyle>
            <a:lvl1pPr>
              <a:lnSpc>
                <a:spcPct val="90000"/>
              </a:lnSpc>
              <a:defRPr lang="en-US" sz="3733"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9573083" y="-1463610"/>
            <a:ext cx="1155316" cy="4082523"/>
          </a:xfrm>
          <a:prstGeom prst="rect">
            <a:avLst/>
          </a:prstGeom>
        </p:spPr>
      </p:pic>
      <p:sp>
        <p:nvSpPr>
          <p:cNvPr id="3" name="Content Placeholder 2"/>
          <p:cNvSpPr>
            <a:spLocks noGrp="1"/>
          </p:cNvSpPr>
          <p:nvPr>
            <p:ph sz="quarter" idx="16"/>
          </p:nvPr>
        </p:nvSpPr>
        <p:spPr>
          <a:xfrm>
            <a:off x="609600" y="1498599"/>
            <a:ext cx="10972800" cy="4636116"/>
          </a:xfrm>
          <a:prstGeom prst="rect">
            <a:avLst/>
          </a:prstGeom>
        </p:spPr>
        <p:txBody>
          <a:bodyPr lIns="0"/>
          <a:lstStyle>
            <a:lvl1pPr marL="311143" marR="0" indent="-302676" algn="l" rtl="0">
              <a:lnSpc>
                <a:spcPct val="100000"/>
              </a:lnSpc>
              <a:spcBef>
                <a:spcPts val="373"/>
              </a:spcBef>
              <a:spcAft>
                <a:spcPts val="667"/>
              </a:spcAft>
              <a:buClr>
                <a:schemeClr val="accent5"/>
              </a:buClr>
              <a:buSzPct val="100000"/>
              <a:buFont typeface="Arial"/>
              <a:buChar char="•"/>
              <a:tabLst/>
              <a:defRPr lang="en-US" sz="2133" b="0" i="0" u="none" strike="noStrike" cap="none" dirty="0" smtClean="0">
                <a:solidFill>
                  <a:schemeClr val="dk1"/>
                </a:solidFill>
                <a:latin typeface="Arial"/>
                <a:ea typeface="Arial"/>
                <a:cs typeface="Arial"/>
                <a:sym typeface="Arial"/>
              </a:defRPr>
            </a:lvl1pPr>
            <a:lvl2pPr marL="615935" marR="0" indent="-309026" algn="l" rtl="0">
              <a:lnSpc>
                <a:spcPct val="100000"/>
              </a:lnSpc>
              <a:spcBef>
                <a:spcPts val="373"/>
              </a:spcBef>
              <a:spcAft>
                <a:spcPts val="667"/>
              </a:spcAft>
              <a:buClr>
                <a:schemeClr val="accent5"/>
              </a:buClr>
              <a:buSzPts val="1400"/>
              <a:buFont typeface=".AppleSystemUIFont" charset="-120"/>
              <a:buChar char="–"/>
              <a:tabLst/>
              <a:defRPr lang="en-US" sz="1867" b="0" i="0" u="none" strike="noStrike" cap="none" dirty="0" smtClean="0">
                <a:solidFill>
                  <a:schemeClr val="dk1"/>
                </a:solidFill>
                <a:latin typeface="Arial"/>
                <a:ea typeface="Arial"/>
                <a:cs typeface="Arial"/>
                <a:sym typeface="Arial"/>
              </a:defRPr>
            </a:lvl2pPr>
            <a:lvl3pPr marL="916494" marR="0" indent="-300559" algn="l" rtl="0">
              <a:lnSpc>
                <a:spcPct val="100000"/>
              </a:lnSpc>
              <a:spcBef>
                <a:spcPts val="373"/>
              </a:spcBef>
              <a:spcAft>
                <a:spcPts val="667"/>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3pPr>
            <a:lvl4pPr marL="1225520" marR="0" indent="-309026" algn="l" rtl="0">
              <a:lnSpc>
                <a:spcPct val="100000"/>
              </a:lnSpc>
              <a:spcBef>
                <a:spcPts val="373"/>
              </a:spcBef>
              <a:spcAft>
                <a:spcPts val="667"/>
              </a:spcAft>
              <a:buClr>
                <a:schemeClr val="accent5"/>
              </a:buClr>
              <a:buSzPct val="100000"/>
              <a:buFont typeface=".AppleSystemUIFont" charset="-120"/>
              <a:buChar char="–"/>
              <a:tabLst/>
              <a:defRPr lang="en-US" sz="1600" b="0" i="0" u="none" strike="noStrike" cap="none" dirty="0" smtClean="0">
                <a:solidFill>
                  <a:schemeClr val="dk1"/>
                </a:solidFill>
                <a:latin typeface="Arial"/>
                <a:ea typeface="Arial"/>
                <a:cs typeface="Arial"/>
                <a:sym typeface="Arial"/>
              </a:defRPr>
            </a:lvl4pPr>
            <a:lvl5pPr marL="1526079" marR="0" indent="-300559" algn="l" rtl="0">
              <a:lnSpc>
                <a:spcPct val="100000"/>
              </a:lnSpc>
              <a:spcBef>
                <a:spcPts val="373"/>
              </a:spcBef>
              <a:spcAft>
                <a:spcPts val="667"/>
              </a:spcAft>
              <a:buClr>
                <a:schemeClr val="accent5"/>
              </a:buClr>
              <a:buSzPct val="100000"/>
              <a:buFont typeface="Arial"/>
              <a:buChar char="•"/>
              <a:tabLst/>
              <a:defRPr lang="en-US" sz="16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823365" y="6278880"/>
            <a:ext cx="3328416" cy="536947"/>
          </a:xfrm>
          <a:prstGeom prst="rect">
            <a:avLst/>
          </a:prstGeom>
        </p:spPr>
      </p:pic>
      <p:sp>
        <p:nvSpPr>
          <p:cNvPr id="19" name="Slide Number Placeholder 11"/>
          <p:cNvSpPr>
            <a:spLocks noGrp="1"/>
          </p:cNvSpPr>
          <p:nvPr>
            <p:ph type="sldNum" sz="quarter" idx="4"/>
          </p:nvPr>
        </p:nvSpPr>
        <p:spPr>
          <a:xfrm>
            <a:off x="132080" y="6385561"/>
            <a:ext cx="386080" cy="366183"/>
          </a:xfrm>
          <a:prstGeom prst="rect">
            <a:avLst/>
          </a:prstGeom>
        </p:spPr>
        <p:txBody>
          <a:bodyPr vert="horz" lIns="91440" tIns="45720" rIns="91440" bIns="45720" rtlCol="0" anchor="b" anchorCtr="0"/>
          <a:lstStyle>
            <a:lvl1pPr>
              <a:defRPr kumimoji="0" lang="en-US" sz="8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609585"/>
            <a:fld id="{625532A8-9998-1545-8016-7D9932388623}" type="slidenum">
              <a:rPr lang="uk-UA" smtClean="0"/>
              <a:pPr defTabSz="609585"/>
              <a:t>‹#›</a:t>
            </a:fld>
            <a:endParaRPr lang="uk-UA"/>
          </a:p>
        </p:txBody>
      </p:sp>
      <p:sp>
        <p:nvSpPr>
          <p:cNvPr id="20" name="Date Placeholder 12"/>
          <p:cNvSpPr>
            <a:spLocks noGrp="1"/>
          </p:cNvSpPr>
          <p:nvPr>
            <p:ph type="dt" sz="half" idx="2"/>
          </p:nvPr>
        </p:nvSpPr>
        <p:spPr>
          <a:xfrm>
            <a:off x="633055" y="6386830"/>
            <a:ext cx="2743200" cy="366183"/>
          </a:xfrm>
          <a:prstGeom prst="rect">
            <a:avLst/>
          </a:prstGeom>
        </p:spPr>
        <p:txBody>
          <a:bodyPr lIns="0" anchor="b"/>
          <a:lstStyle>
            <a:lvl1pPr>
              <a:defRPr kumimoji="0" lang="en-US" sz="8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609585"/>
            <a:r>
              <a:rPr lang="fr-FR" dirty="0"/>
              <a:t>© DataStax, All </a:t>
            </a:r>
            <a:r>
              <a:rPr lang="fr-FR" dirty="0" err="1"/>
              <a:t>Rights</a:t>
            </a:r>
            <a:r>
              <a:rPr lang="fr-FR" dirty="0"/>
              <a:t> </a:t>
            </a:r>
            <a:r>
              <a:rPr lang="fr-FR" dirty="0" err="1"/>
              <a:t>Reserved</a:t>
            </a:r>
            <a:r>
              <a:rPr lang="fr-FR" dirty="0"/>
              <a:t>.</a:t>
            </a:r>
          </a:p>
        </p:txBody>
      </p:sp>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303664" y="2774825"/>
            <a:ext cx="3813696" cy="4352659"/>
          </a:xfrm>
          <a:prstGeom prst="rect">
            <a:avLst/>
          </a:prstGeom>
        </p:spPr>
      </p:pic>
      <p:sp>
        <p:nvSpPr>
          <p:cNvPr id="16" name="Footer Placeholder 1"/>
          <p:cNvSpPr>
            <a:spLocks noGrp="1"/>
          </p:cNvSpPr>
          <p:nvPr>
            <p:ph type="ftr" sz="quarter" idx="3"/>
          </p:nvPr>
        </p:nvSpPr>
        <p:spPr>
          <a:xfrm>
            <a:off x="4038600" y="6385559"/>
            <a:ext cx="4114800" cy="366183"/>
          </a:xfrm>
          <a:prstGeom prst="rect">
            <a:avLst/>
          </a:prstGeom>
        </p:spPr>
        <p:txBody>
          <a:bodyPr lIns="0" rIns="0" anchor="b"/>
          <a:lstStyle>
            <a:lvl1pPr algn="ctr">
              <a:defRPr kumimoji="0" lang="en-US" sz="800" kern="1200" spc="0" normalizeH="0" baseline="0">
                <a:ln>
                  <a:noFill/>
                </a:ln>
                <a:solidFill>
                  <a:prstClr val="white">
                    <a:lumMod val="75000"/>
                  </a:prstClr>
                </a:solidFill>
                <a:effectLst/>
                <a:uLnTx/>
                <a:uFillTx/>
                <a:latin typeface="Arial" charset="0"/>
                <a:ea typeface="Arial" charset="0"/>
                <a:cs typeface="Arial" charset="0"/>
              </a:defRPr>
            </a:lvl1pPr>
          </a:lstStyle>
          <a:p>
            <a:pPr defTabSz="609585"/>
            <a:r>
              <a:rPr lang="fr-FR"/>
              <a:t>Confidential</a:t>
            </a:r>
          </a:p>
        </p:txBody>
      </p:sp>
    </p:spTree>
    <p:extLst>
      <p:ext uri="{BB962C8B-B14F-4D97-AF65-F5344CB8AC3E}">
        <p14:creationId xmlns:p14="http://schemas.microsoft.com/office/powerpoint/2010/main" val="3586054756"/>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1000"/>
              </a:spcBef>
              <a:spcAft>
                <a:spcPts val="0"/>
              </a:spcAft>
              <a:buClr>
                <a:schemeClr val="dk1"/>
              </a:buClr>
              <a:buSzPts val="1800"/>
              <a:buChar char="−"/>
              <a:defRPr/>
            </a:lvl2pPr>
            <a:lvl3pPr marL="1371600" lvl="2" indent="-342900" algn="l">
              <a:lnSpc>
                <a:spcPct val="100000"/>
              </a:lnSpc>
              <a:spcBef>
                <a:spcPts val="1000"/>
              </a:spcBef>
              <a:spcAft>
                <a:spcPts val="0"/>
              </a:spcAft>
              <a:buClr>
                <a:schemeClr val="dk1"/>
              </a:buClr>
              <a:buSzPts val="1800"/>
              <a:buChar char="−"/>
              <a:defRPr/>
            </a:lvl3pPr>
            <a:lvl4pPr marL="1828800" lvl="3" indent="-342900" algn="l">
              <a:lnSpc>
                <a:spcPct val="100000"/>
              </a:lnSpc>
              <a:spcBef>
                <a:spcPts val="1000"/>
              </a:spcBef>
              <a:spcAft>
                <a:spcPts val="0"/>
              </a:spcAft>
              <a:buClr>
                <a:schemeClr val="dk1"/>
              </a:buClr>
              <a:buSzPts val="1800"/>
              <a:buChar char="−"/>
              <a:defRPr/>
            </a:lvl4pPr>
            <a:lvl5pPr marL="2286000" lvl="4" indent="-342900" algn="l">
              <a:lnSpc>
                <a:spcPct val="10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6" name="Google Shape;26;p3"/>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lvl1pPr lvl="0" algn="r">
              <a:lnSpc>
                <a:spcPct val="100000"/>
              </a:lnSpc>
              <a:spcBef>
                <a:spcPts val="1000"/>
              </a:spcBef>
              <a:spcAft>
                <a:spcPts val="0"/>
              </a:spcAft>
              <a:buSzPts val="1800"/>
              <a:buNone/>
              <a:defRPr sz="900">
                <a:solidFill>
                  <a:srgbClr val="999B9C"/>
                </a:solidFill>
              </a:defRPr>
            </a:lvl1pPr>
            <a:lvl2pPr lvl="1" algn="r">
              <a:lnSpc>
                <a:spcPct val="100000"/>
              </a:lnSpc>
              <a:spcBef>
                <a:spcPts val="1000"/>
              </a:spcBef>
              <a:spcAft>
                <a:spcPts val="0"/>
              </a:spcAft>
              <a:buSzPts val="1800"/>
              <a:buNone/>
              <a:defRPr sz="900">
                <a:solidFill>
                  <a:srgbClr val="999B9C"/>
                </a:solidFill>
              </a:defRPr>
            </a:lvl2pPr>
            <a:lvl3pPr lvl="2" algn="r">
              <a:lnSpc>
                <a:spcPct val="100000"/>
              </a:lnSpc>
              <a:spcBef>
                <a:spcPts val="1000"/>
              </a:spcBef>
              <a:spcAft>
                <a:spcPts val="0"/>
              </a:spcAft>
              <a:buSzPts val="1600"/>
              <a:buNone/>
              <a:defRPr sz="900">
                <a:solidFill>
                  <a:srgbClr val="999B9C"/>
                </a:solidFill>
              </a:defRPr>
            </a:lvl3pPr>
            <a:lvl4pPr lvl="3" algn="r">
              <a:lnSpc>
                <a:spcPct val="100000"/>
              </a:lnSpc>
              <a:spcBef>
                <a:spcPts val="1000"/>
              </a:spcBef>
              <a:spcAft>
                <a:spcPts val="0"/>
              </a:spcAft>
              <a:buSzPts val="1400"/>
              <a:buNone/>
              <a:defRPr sz="900">
                <a:solidFill>
                  <a:srgbClr val="999B9C"/>
                </a:solidFill>
              </a:defRPr>
            </a:lvl4pPr>
            <a:lvl5pPr lvl="4" algn="r">
              <a:lnSpc>
                <a:spcPct val="100000"/>
              </a:lnSpc>
              <a:spcBef>
                <a:spcPts val="1000"/>
              </a:spcBef>
              <a:spcAft>
                <a:spcPts val="0"/>
              </a:spcAft>
              <a:buSzPts val="1400"/>
              <a:buNone/>
              <a:defRPr sz="900">
                <a:solidFill>
                  <a:srgbClr val="999B9C"/>
                </a:solidFill>
              </a:defRPr>
            </a:lvl5pPr>
            <a:lvl6pPr lvl="5" algn="r">
              <a:lnSpc>
                <a:spcPct val="90000"/>
              </a:lnSpc>
              <a:spcBef>
                <a:spcPts val="1000"/>
              </a:spcBef>
              <a:spcAft>
                <a:spcPts val="0"/>
              </a:spcAft>
              <a:buSzPts val="1400"/>
              <a:buNone/>
              <a:defRPr sz="900">
                <a:solidFill>
                  <a:srgbClr val="999B9C"/>
                </a:solidFill>
              </a:defRPr>
            </a:lvl6pPr>
            <a:lvl7pPr lvl="6" algn="r">
              <a:lnSpc>
                <a:spcPct val="90000"/>
              </a:lnSpc>
              <a:spcBef>
                <a:spcPts val="1000"/>
              </a:spcBef>
              <a:spcAft>
                <a:spcPts val="0"/>
              </a:spcAft>
              <a:buSzPts val="1400"/>
              <a:buNone/>
              <a:defRPr sz="900">
                <a:solidFill>
                  <a:srgbClr val="999B9C"/>
                </a:solidFill>
              </a:defRPr>
            </a:lvl7pPr>
            <a:lvl8pPr lvl="7" algn="r">
              <a:lnSpc>
                <a:spcPct val="90000"/>
              </a:lnSpc>
              <a:spcBef>
                <a:spcPts val="1000"/>
              </a:spcBef>
              <a:spcAft>
                <a:spcPts val="0"/>
              </a:spcAft>
              <a:buSzPts val="1400"/>
              <a:buNone/>
              <a:defRPr sz="900">
                <a:solidFill>
                  <a:srgbClr val="999B9C"/>
                </a:solidFill>
              </a:defRPr>
            </a:lvl8pPr>
            <a:lvl9pPr lvl="8" algn="r">
              <a:lnSpc>
                <a:spcPct val="90000"/>
              </a:lnSpc>
              <a:spcBef>
                <a:spcPts val="1000"/>
              </a:spcBef>
              <a:spcAft>
                <a:spcPts val="0"/>
              </a:spcAft>
              <a:buSzPts val="1400"/>
              <a:buNone/>
              <a:defRPr sz="900">
                <a:solidFill>
                  <a:srgbClr val="999B9C"/>
                </a:solidFill>
              </a:defRPr>
            </a:lvl9pPr>
          </a:lstStyle>
          <a:p>
            <a:endParaRPr/>
          </a:p>
        </p:txBody>
      </p:sp>
    </p:spTree>
    <p:extLst>
      <p:ext uri="{BB962C8B-B14F-4D97-AF65-F5344CB8AC3E}">
        <p14:creationId xmlns:p14="http://schemas.microsoft.com/office/powerpoint/2010/main" val="3021253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hqprint">
            <a:alphaModFix amt="3000"/>
            <a:extLst>
              <a:ext uri="{28A0092B-C50C-407E-A947-70E740481C1C}">
                <a14:useLocalDpi xmlns:a14="http://schemas.microsoft.com/office/drawing/2010/main"/>
              </a:ext>
            </a:extLst>
          </a:blip>
          <a:srcRect/>
          <a:stretch/>
        </p:blipFill>
        <p:spPr>
          <a:xfrm rot="5400000">
            <a:off x="303664" y="2774825"/>
            <a:ext cx="3813696" cy="4352659"/>
          </a:xfrm>
          <a:prstGeom prst="rect">
            <a:avLst/>
          </a:prstGeom>
        </p:spPr>
      </p:pic>
      <p:sp>
        <p:nvSpPr>
          <p:cNvPr id="9" name="Title 1"/>
          <p:cNvSpPr>
            <a:spLocks noGrp="1"/>
          </p:cNvSpPr>
          <p:nvPr>
            <p:ph type="title" hasCustomPrompt="1"/>
          </p:nvPr>
        </p:nvSpPr>
        <p:spPr>
          <a:xfrm>
            <a:off x="609600" y="360629"/>
            <a:ext cx="10972800" cy="730731"/>
          </a:xfrm>
          <a:prstGeom prst="rect">
            <a:avLst/>
          </a:prstGeom>
          <a:noFill/>
          <a:ln>
            <a:noFill/>
          </a:ln>
        </p:spPr>
        <p:txBody>
          <a:bodyPr spcFirstLastPara="1" wrap="square" lIns="0" tIns="91425" rIns="91425" bIns="91425" anchor="b" anchorCtr="0">
            <a:noAutofit/>
          </a:bodyPr>
          <a:lstStyle>
            <a:lvl1pPr>
              <a:lnSpc>
                <a:spcPct val="90000"/>
              </a:lnSpc>
              <a:defRPr lang="en-US" sz="3733"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609600" y="1498599"/>
            <a:ext cx="10972800" cy="4636116"/>
          </a:xfrm>
          <a:prstGeom prst="rect">
            <a:avLst/>
          </a:prstGeom>
        </p:spPr>
        <p:txBody>
          <a:bodyPr lIns="0"/>
          <a:lstStyle>
            <a:lvl1pPr marL="311143" marR="0" indent="-302676" algn="l" rtl="0">
              <a:lnSpc>
                <a:spcPct val="100000"/>
              </a:lnSpc>
              <a:spcBef>
                <a:spcPts val="373"/>
              </a:spcBef>
              <a:spcAft>
                <a:spcPts val="667"/>
              </a:spcAft>
              <a:buClr>
                <a:schemeClr val="accent5"/>
              </a:buClr>
              <a:buSzPct val="100000"/>
              <a:buFont typeface="Arial"/>
              <a:buChar char="•"/>
              <a:tabLst/>
              <a:defRPr lang="en-US" sz="2133" b="0" i="0" u="none" strike="noStrike" cap="none" dirty="0" smtClean="0">
                <a:solidFill>
                  <a:schemeClr val="dk1"/>
                </a:solidFill>
                <a:latin typeface="Arial"/>
                <a:ea typeface="Arial"/>
                <a:cs typeface="Arial"/>
                <a:sym typeface="Arial"/>
              </a:defRPr>
            </a:lvl1pPr>
            <a:lvl2pPr marL="615935" marR="0" indent="-309026" algn="l" rtl="0">
              <a:lnSpc>
                <a:spcPct val="100000"/>
              </a:lnSpc>
              <a:spcBef>
                <a:spcPts val="373"/>
              </a:spcBef>
              <a:spcAft>
                <a:spcPts val="667"/>
              </a:spcAft>
              <a:buClr>
                <a:schemeClr val="accent5"/>
              </a:buClr>
              <a:buSzPts val="1400"/>
              <a:buFont typeface=".AppleSystemUIFont" charset="-120"/>
              <a:buChar char="–"/>
              <a:tabLst/>
              <a:defRPr lang="en-US" sz="1867" b="0" i="0" u="none" strike="noStrike" cap="none" dirty="0" smtClean="0">
                <a:solidFill>
                  <a:schemeClr val="dk1"/>
                </a:solidFill>
                <a:latin typeface="Arial"/>
                <a:ea typeface="Arial"/>
                <a:cs typeface="Arial"/>
                <a:sym typeface="Arial"/>
              </a:defRPr>
            </a:lvl2pPr>
            <a:lvl3pPr marL="916494" marR="0" indent="-300559" algn="l" rtl="0">
              <a:lnSpc>
                <a:spcPct val="100000"/>
              </a:lnSpc>
              <a:spcBef>
                <a:spcPts val="373"/>
              </a:spcBef>
              <a:spcAft>
                <a:spcPts val="667"/>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3pPr>
            <a:lvl4pPr marL="1225520" marR="0" indent="-309026" algn="l" rtl="0">
              <a:lnSpc>
                <a:spcPct val="100000"/>
              </a:lnSpc>
              <a:spcBef>
                <a:spcPts val="373"/>
              </a:spcBef>
              <a:spcAft>
                <a:spcPts val="667"/>
              </a:spcAft>
              <a:buClr>
                <a:schemeClr val="accent5"/>
              </a:buClr>
              <a:buSzPct val="100000"/>
              <a:buFont typeface=".AppleSystemUIFont" charset="-120"/>
              <a:buChar char="–"/>
              <a:tabLst/>
              <a:defRPr lang="en-US" sz="1600" b="0" i="0" u="none" strike="noStrike" cap="none" dirty="0" smtClean="0">
                <a:solidFill>
                  <a:schemeClr val="dk1"/>
                </a:solidFill>
                <a:latin typeface="Arial"/>
                <a:ea typeface="Arial"/>
                <a:cs typeface="Arial"/>
                <a:sym typeface="Arial"/>
              </a:defRPr>
            </a:lvl4pPr>
            <a:lvl5pPr marL="1526079" marR="0" indent="-300559" algn="l" rtl="0">
              <a:lnSpc>
                <a:spcPct val="100000"/>
              </a:lnSpc>
              <a:spcBef>
                <a:spcPts val="373"/>
              </a:spcBef>
              <a:spcAft>
                <a:spcPts val="667"/>
              </a:spcAft>
              <a:buClr>
                <a:schemeClr val="accent5"/>
              </a:buClr>
              <a:buSzPct val="100000"/>
              <a:buFont typeface="Arial"/>
              <a:buChar char="•"/>
              <a:tabLst/>
              <a:defRPr lang="en-US" sz="16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823365" y="6278880"/>
            <a:ext cx="3328416" cy="536947"/>
          </a:xfrm>
          <a:prstGeom prst="rect">
            <a:avLst/>
          </a:prstGeom>
        </p:spPr>
      </p:pic>
      <p:sp>
        <p:nvSpPr>
          <p:cNvPr id="19" name="Date Placeholder 12"/>
          <p:cNvSpPr>
            <a:spLocks noGrp="1"/>
          </p:cNvSpPr>
          <p:nvPr>
            <p:ph type="dt" sz="half" idx="2"/>
          </p:nvPr>
        </p:nvSpPr>
        <p:spPr>
          <a:xfrm>
            <a:off x="633055" y="6386830"/>
            <a:ext cx="2743200" cy="366183"/>
          </a:xfrm>
          <a:prstGeom prst="rect">
            <a:avLst/>
          </a:prstGeom>
        </p:spPr>
        <p:txBody>
          <a:bodyPr lIns="0" anchor="b"/>
          <a:lstStyle>
            <a:lvl1pPr>
              <a:defRPr kumimoji="0" lang="en-US" sz="8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609585"/>
            <a:r>
              <a:rPr lang="fr-FR"/>
              <a:t>© DataStax, All Rights Reserved.</a:t>
            </a:r>
            <a:endParaRPr lang="fr-FR" dirty="0"/>
          </a:p>
        </p:txBody>
      </p:sp>
      <p:sp>
        <p:nvSpPr>
          <p:cNvPr id="15" name="Rectangle 14"/>
          <p:cNvSpPr/>
          <p:nvPr userDrawn="1"/>
        </p:nvSpPr>
        <p:spPr>
          <a:xfrm>
            <a:off x="0" y="0"/>
            <a:ext cx="12192000" cy="879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6275374" y="1"/>
            <a:ext cx="5916625" cy="4922377"/>
          </a:xfrm>
          <a:prstGeom prst="rect">
            <a:avLst/>
          </a:prstGeom>
          <a:noFill/>
          <a:ln>
            <a:noFill/>
          </a:ln>
        </p:spPr>
      </p:pic>
      <p:sp>
        <p:nvSpPr>
          <p:cNvPr id="14" name="Slide Number Placeholder 3"/>
          <p:cNvSpPr>
            <a:spLocks noGrp="1"/>
          </p:cNvSpPr>
          <p:nvPr>
            <p:ph type="sldNum" sz="quarter" idx="4"/>
          </p:nvPr>
        </p:nvSpPr>
        <p:spPr>
          <a:xfrm>
            <a:off x="107577" y="6385559"/>
            <a:ext cx="412376" cy="366183"/>
          </a:xfrm>
          <a:prstGeom prst="rect">
            <a:avLst/>
          </a:prstGeom>
        </p:spPr>
        <p:txBody>
          <a:bodyPr vert="horz" lIns="91440" tIns="45720" rIns="91440" bIns="45720" rtlCol="0" anchor="b"/>
          <a:lstStyle>
            <a:lvl1pPr algn="r">
              <a:defRPr sz="800">
                <a:solidFill>
                  <a:srgbClr val="BFBFBF"/>
                </a:solidFill>
              </a:defRPr>
            </a:lvl1pPr>
          </a:lstStyle>
          <a:p>
            <a:fld id="{B2ACA3F6-9BF3-9640-9039-906AF661142D}" type="slidenum">
              <a:rPr lang="en-US" smtClean="0"/>
              <a:pPr/>
              <a:t>‹#›</a:t>
            </a:fld>
            <a:endParaRPr lang="en-US"/>
          </a:p>
        </p:txBody>
      </p:sp>
    </p:spTree>
    <p:extLst>
      <p:ext uri="{BB962C8B-B14F-4D97-AF65-F5344CB8AC3E}">
        <p14:creationId xmlns:p14="http://schemas.microsoft.com/office/powerpoint/2010/main" val="1849912790"/>
      </p:ext>
    </p:extLst>
  </p:cSld>
  <p:clrMapOvr>
    <a:masterClrMapping/>
  </p:clrMapOvr>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_Section Slide">
    <p:spTree>
      <p:nvGrpSpPr>
        <p:cNvPr id="1" name="Shape 72"/>
        <p:cNvGrpSpPr/>
        <p:nvPr/>
      </p:nvGrpSpPr>
      <p:grpSpPr>
        <a:xfrm>
          <a:off x="0" y="0"/>
          <a:ext cx="0" cy="0"/>
          <a:chOff x="0" y="0"/>
          <a:chExt cx="0" cy="0"/>
        </a:xfrm>
      </p:grpSpPr>
      <p:sp>
        <p:nvSpPr>
          <p:cNvPr id="73" name="Shape 73"/>
          <p:cNvSpPr/>
          <p:nvPr/>
        </p:nvSpPr>
        <p:spPr>
          <a:xfrm>
            <a:off x="0" y="0"/>
            <a:ext cx="12192000" cy="685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0" name="Round Single Corner Rectangle 9"/>
          <p:cNvSpPr/>
          <p:nvPr userDrawn="1"/>
        </p:nvSpPr>
        <p:spPr>
          <a:xfrm rot="10800000" flipH="1">
            <a:off x="0" y="0"/>
            <a:ext cx="9144000" cy="4916773"/>
          </a:xfrm>
          <a:prstGeom prst="round1Rect">
            <a:avLst>
              <a:gd name="adj" fmla="val 2792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pic>
        <p:nvPicPr>
          <p:cNvPr id="74" name="Shape 74" descr="line-dot-pattern@2x.png"/>
          <p:cNvPicPr preferRelativeResize="0"/>
          <p:nvPr/>
        </p:nvPicPr>
        <p:blipFill rotWithShape="1">
          <a:blip r:embed="rId2" cstate="screen">
            <a:alphaModFix amt="25000"/>
            <a:extLst>
              <a:ext uri="{28A0092B-C50C-407E-A947-70E740481C1C}">
                <a14:useLocalDpi xmlns:a14="http://schemas.microsoft.com/office/drawing/2010/main"/>
              </a:ext>
            </a:extLst>
          </a:blip>
          <a:srcRect/>
          <a:stretch/>
        </p:blipFill>
        <p:spPr>
          <a:xfrm>
            <a:off x="0" y="1089891"/>
            <a:ext cx="6933080" cy="5768024"/>
          </a:xfrm>
          <a:prstGeom prst="rect">
            <a:avLst/>
          </a:prstGeom>
          <a:noFill/>
          <a:ln>
            <a:noFill/>
          </a:ln>
        </p:spPr>
      </p:pic>
      <p:sp>
        <p:nvSpPr>
          <p:cNvPr id="76" name="Shape 76"/>
          <p:cNvSpPr txBox="1">
            <a:spLocks noGrp="1"/>
          </p:cNvSpPr>
          <p:nvPr>
            <p:ph type="title"/>
          </p:nvPr>
        </p:nvSpPr>
        <p:spPr>
          <a:xfrm>
            <a:off x="609601" y="2208896"/>
            <a:ext cx="7445828" cy="1828800"/>
          </a:xfrm>
          <a:prstGeom prst="rect">
            <a:avLst/>
          </a:prstGeom>
          <a:noFill/>
          <a:ln>
            <a:noFill/>
          </a:ln>
        </p:spPr>
        <p:txBody>
          <a:bodyPr spcFirstLastPara="1" wrap="square" lIns="0" tIns="91425" rIns="91425" bIns="91425" anchor="ctr" anchorCtr="0"/>
          <a:lstStyle>
            <a:lvl1pPr>
              <a:defRPr sz="4800" b="1" dirty="0">
                <a:solidFill>
                  <a:schemeClr val="lt1"/>
                </a:solidFill>
              </a:defRPr>
            </a:lvl1pPr>
          </a:lstStyle>
          <a:p>
            <a:pPr marL="0" lvl="0" indent="0">
              <a:lnSpc>
                <a:spcPct val="90000"/>
              </a:lnSpc>
              <a:buClr>
                <a:schemeClr val="lt1"/>
              </a:buClr>
              <a:buSzPts val="1400"/>
              <a:buFont typeface="Arial"/>
            </a:pPr>
            <a:r>
              <a:rPr lang="en-US"/>
              <a:t>Click to edit Master title style</a:t>
            </a:r>
            <a:endParaRPr dirty="0"/>
          </a:p>
        </p:txBody>
      </p:sp>
      <p:pic>
        <p:nvPicPr>
          <p:cNvPr id="9" name="Shape 816"/>
          <p:cNvPicPr preferRelativeResize="0"/>
          <p:nvPr userDrawn="1"/>
        </p:nvPicPr>
        <p:blipFill rotWithShape="1">
          <a:blip r:embed="rId3" cstate="print">
            <a:alphaModFix/>
            <a:extLst>
              <a:ext uri="{28A0092B-C50C-407E-A947-70E740481C1C}">
                <a14:useLocalDpi xmlns:a14="http://schemas.microsoft.com/office/drawing/2010/main"/>
              </a:ext>
            </a:extLst>
          </a:blip>
          <a:srcRect/>
          <a:stretch/>
        </p:blipFill>
        <p:spPr>
          <a:xfrm>
            <a:off x="8985621" y="6404256"/>
            <a:ext cx="3045769" cy="294185"/>
          </a:xfrm>
          <a:prstGeom prst="rect">
            <a:avLst/>
          </a:prstGeom>
          <a:noFill/>
          <a:ln>
            <a:noFill/>
          </a:ln>
        </p:spPr>
      </p:pic>
      <p:sp>
        <p:nvSpPr>
          <p:cNvPr id="12" name="Slide Number Placeholder 11"/>
          <p:cNvSpPr>
            <a:spLocks noGrp="1"/>
          </p:cNvSpPr>
          <p:nvPr>
            <p:ph type="sldNum" sz="quarter" idx="4"/>
          </p:nvPr>
        </p:nvSpPr>
        <p:spPr>
          <a:xfrm>
            <a:off x="132080" y="6385561"/>
            <a:ext cx="386080" cy="366183"/>
          </a:xfrm>
          <a:prstGeom prst="rect">
            <a:avLst/>
          </a:prstGeom>
        </p:spPr>
        <p:txBody>
          <a:bodyPr vert="horz" lIns="91440" tIns="45720" rIns="91440" bIns="45720" rtlCol="0" anchor="b" anchorCtr="0"/>
          <a:lstStyle>
            <a:lvl1pPr>
              <a:defRPr kumimoji="0" lang="en-US" sz="800" kern="1200" spc="0" normalizeH="0" baseline="0" smtClean="0">
                <a:ln>
                  <a:noFill/>
                </a:ln>
                <a:solidFill>
                  <a:schemeClr val="bg1"/>
                </a:solidFill>
                <a:effectLst/>
                <a:uLnTx/>
                <a:uFillTx/>
                <a:latin typeface="Arial" charset="0"/>
                <a:ea typeface="Arial" charset="0"/>
                <a:cs typeface="Arial" charset="0"/>
              </a:defRPr>
            </a:lvl1pPr>
          </a:lstStyle>
          <a:p>
            <a:pPr defTabSz="609585"/>
            <a:fld id="{625532A8-9998-1545-8016-7D9932388623}" type="slidenum">
              <a:rPr lang="uk-UA" smtClean="0"/>
              <a:pPr defTabSz="609585"/>
              <a:t>‹#›</a:t>
            </a:fld>
            <a:endParaRPr lang="uk-UA" dirty="0"/>
          </a:p>
        </p:txBody>
      </p:sp>
      <p:sp>
        <p:nvSpPr>
          <p:cNvPr id="13" name="Date Placeholder 12"/>
          <p:cNvSpPr>
            <a:spLocks noGrp="1"/>
          </p:cNvSpPr>
          <p:nvPr>
            <p:ph type="dt" sz="half" idx="2"/>
          </p:nvPr>
        </p:nvSpPr>
        <p:spPr>
          <a:xfrm>
            <a:off x="633055" y="6386830"/>
            <a:ext cx="2743200" cy="366183"/>
          </a:xfrm>
          <a:prstGeom prst="rect">
            <a:avLst/>
          </a:prstGeom>
        </p:spPr>
        <p:txBody>
          <a:bodyPr lIns="0" anchor="b"/>
          <a:lstStyle>
            <a:lvl1pPr>
              <a:defRPr kumimoji="0" lang="en-US" sz="800" kern="1200" spc="0" normalizeH="0" baseline="0" smtClean="0">
                <a:ln>
                  <a:noFill/>
                </a:ln>
                <a:solidFill>
                  <a:schemeClr val="bg1"/>
                </a:solidFill>
                <a:effectLst/>
                <a:uLnTx/>
                <a:uFillTx/>
                <a:latin typeface="Arial" charset="0"/>
                <a:ea typeface="Arial" charset="0"/>
                <a:cs typeface="Arial" charset="0"/>
              </a:defRPr>
            </a:lvl1pPr>
          </a:lstStyle>
          <a:p>
            <a:pPr defTabSz="609585"/>
            <a:r>
              <a:rPr lang="fr-FR"/>
              <a:t>© DataStax, All Rights Reserved.</a:t>
            </a:r>
            <a:endParaRPr lang="fr-FR" dirty="0"/>
          </a:p>
        </p:txBody>
      </p:sp>
      <p:sp>
        <p:nvSpPr>
          <p:cNvPr id="15" name="Footer Placeholder 1"/>
          <p:cNvSpPr>
            <a:spLocks noGrp="1"/>
          </p:cNvSpPr>
          <p:nvPr>
            <p:ph type="ftr" sz="quarter" idx="3"/>
          </p:nvPr>
        </p:nvSpPr>
        <p:spPr>
          <a:xfrm>
            <a:off x="4038600" y="6385559"/>
            <a:ext cx="4114800" cy="366183"/>
          </a:xfrm>
          <a:prstGeom prst="rect">
            <a:avLst/>
          </a:prstGeom>
        </p:spPr>
        <p:txBody>
          <a:bodyPr lIns="0" rIns="0" anchor="b"/>
          <a:lstStyle>
            <a:lvl1pPr algn="ctr">
              <a:defRPr kumimoji="0" lang="en-US" sz="800" kern="1200" spc="0" normalizeH="0" baseline="0">
                <a:ln>
                  <a:noFill/>
                </a:ln>
                <a:solidFill>
                  <a:schemeClr val="bg1"/>
                </a:solidFill>
                <a:effectLst/>
                <a:uLnTx/>
                <a:uFillTx/>
                <a:latin typeface="Arial" charset="0"/>
                <a:ea typeface="Arial" charset="0"/>
                <a:cs typeface="Arial" charset="0"/>
              </a:defRPr>
            </a:lvl1pPr>
          </a:lstStyle>
          <a:p>
            <a:pPr defTabSz="609585"/>
            <a:r>
              <a:rPr lang="fr-FR"/>
              <a:t>Confidential</a:t>
            </a:r>
          </a:p>
        </p:txBody>
      </p:sp>
    </p:spTree>
    <p:extLst>
      <p:ext uri="{BB962C8B-B14F-4D97-AF65-F5344CB8AC3E}">
        <p14:creationId xmlns:p14="http://schemas.microsoft.com/office/powerpoint/2010/main" val="25715028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3"/>
            <a:ext cx="4872171" cy="6858003"/>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 </a:t>
            </a:r>
          </a:p>
        </p:txBody>
      </p:sp>
      <p:sp>
        <p:nvSpPr>
          <p:cNvPr id="15" name="Shape 98"/>
          <p:cNvSpPr/>
          <p:nvPr userDrawn="1"/>
        </p:nvSpPr>
        <p:spPr>
          <a:xfrm>
            <a:off x="-4629" y="879663"/>
            <a:ext cx="4876800" cy="2457075"/>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823365" y="6278880"/>
            <a:ext cx="3328416" cy="536947"/>
          </a:xfrm>
          <a:prstGeom prst="rect">
            <a:avLst/>
          </a:prstGeom>
        </p:spPr>
      </p:pic>
      <p:pic>
        <p:nvPicPr>
          <p:cNvPr id="14" name="Shape 74" descr="line-dot-pattern@2x.png"/>
          <p:cNvPicPr preferRelativeResize="0"/>
          <p:nvPr userDrawn="1"/>
        </p:nvPicPr>
        <p:blipFill rotWithShape="1">
          <a:blip r:embed="rId3" cstate="print">
            <a:alphaModFix amt="25000"/>
            <a:extLst>
              <a:ext uri="{28A0092B-C50C-407E-A947-70E740481C1C}">
                <a14:useLocalDpi xmlns:a14="http://schemas.microsoft.com/office/drawing/2010/main"/>
              </a:ext>
            </a:extLst>
          </a:blip>
          <a:srcRect/>
          <a:stretch/>
        </p:blipFill>
        <p:spPr>
          <a:xfrm>
            <a:off x="0" y="1089891"/>
            <a:ext cx="4872171" cy="5768024"/>
          </a:xfrm>
          <a:prstGeom prst="rect">
            <a:avLst/>
          </a:prstGeom>
          <a:noFill/>
          <a:ln>
            <a:noFill/>
          </a:ln>
        </p:spPr>
      </p:pic>
      <p:sp>
        <p:nvSpPr>
          <p:cNvPr id="19" name="Date Placeholder 12"/>
          <p:cNvSpPr>
            <a:spLocks noGrp="1"/>
          </p:cNvSpPr>
          <p:nvPr>
            <p:ph type="dt" sz="half" idx="11"/>
          </p:nvPr>
        </p:nvSpPr>
        <p:spPr>
          <a:xfrm>
            <a:off x="633055" y="6386830"/>
            <a:ext cx="2743200" cy="366183"/>
          </a:xfrm>
          <a:prstGeom prst="rect">
            <a:avLst/>
          </a:prstGeom>
        </p:spPr>
        <p:txBody>
          <a:bodyPr lIns="0" anchor="b"/>
          <a:lstStyle>
            <a:lvl1pPr>
              <a:defRPr kumimoji="0" lang="en-US" sz="800" kern="1200" spc="0" normalizeH="0" baseline="0" smtClean="0">
                <a:ln>
                  <a:noFill/>
                </a:ln>
                <a:solidFill>
                  <a:schemeClr val="bg1"/>
                </a:solidFill>
                <a:effectLst/>
                <a:uLnTx/>
                <a:uFillTx/>
                <a:latin typeface="Arial" charset="0"/>
                <a:ea typeface="Arial" charset="0"/>
                <a:cs typeface="Arial" charset="0"/>
              </a:defRPr>
            </a:lvl1pPr>
          </a:lstStyle>
          <a:p>
            <a:pPr defTabSz="609585"/>
            <a:r>
              <a:rPr lang="fr-FR"/>
              <a:t>© DataStax, All Rights Reserved.</a:t>
            </a:r>
            <a:endParaRPr lang="fr-FR" dirty="0"/>
          </a:p>
        </p:txBody>
      </p:sp>
      <p:sp>
        <p:nvSpPr>
          <p:cNvPr id="17" name="Content Placeholder 2"/>
          <p:cNvSpPr>
            <a:spLocks noGrp="1"/>
          </p:cNvSpPr>
          <p:nvPr>
            <p:ph sz="quarter" idx="16"/>
          </p:nvPr>
        </p:nvSpPr>
        <p:spPr>
          <a:xfrm>
            <a:off x="5481771" y="879663"/>
            <a:ext cx="6100629" cy="5255053"/>
          </a:xfrm>
          <a:prstGeom prst="rect">
            <a:avLst/>
          </a:prstGeom>
        </p:spPr>
        <p:txBody>
          <a:bodyPr lIns="0"/>
          <a:lstStyle>
            <a:lvl1pPr marL="311143" marR="0" indent="-302676" algn="l" rtl="0">
              <a:lnSpc>
                <a:spcPct val="100000"/>
              </a:lnSpc>
              <a:spcBef>
                <a:spcPts val="533"/>
              </a:spcBef>
              <a:spcAft>
                <a:spcPts val="2133"/>
              </a:spcAft>
              <a:buClr>
                <a:schemeClr val="accent5"/>
              </a:buClr>
              <a:buSzPct val="100000"/>
              <a:buFont typeface="Arial"/>
              <a:buChar char="•"/>
              <a:tabLst/>
              <a:defRPr lang="en-US" sz="2133" b="0" i="0" u="none" strike="noStrike" cap="none" dirty="0" smtClean="0">
                <a:solidFill>
                  <a:schemeClr val="dk1"/>
                </a:solidFill>
                <a:latin typeface="Arial"/>
                <a:ea typeface="Arial"/>
                <a:cs typeface="Arial"/>
                <a:sym typeface="Arial"/>
              </a:defRPr>
            </a:lvl1pPr>
            <a:lvl2pPr marL="615935" marR="0" indent="-309026" algn="l" rtl="0">
              <a:lnSpc>
                <a:spcPct val="100000"/>
              </a:lnSpc>
              <a:spcBef>
                <a:spcPts val="373"/>
              </a:spcBef>
              <a:spcAft>
                <a:spcPts val="667"/>
              </a:spcAft>
              <a:buClr>
                <a:schemeClr val="accent5"/>
              </a:buClr>
              <a:buSzPts val="1400"/>
              <a:buFont typeface=".AppleSystemUIFont" charset="-120"/>
              <a:buChar char="–"/>
              <a:tabLst/>
              <a:defRPr lang="en-US" sz="1867" b="0" i="0" u="none" strike="noStrike" cap="none" dirty="0" smtClean="0">
                <a:solidFill>
                  <a:schemeClr val="dk1"/>
                </a:solidFill>
                <a:latin typeface="Arial"/>
                <a:ea typeface="Arial"/>
                <a:cs typeface="Arial"/>
                <a:sym typeface="Arial"/>
              </a:defRPr>
            </a:lvl2pPr>
            <a:lvl3pPr marL="916494" marR="0" indent="-300559" algn="l" rtl="0">
              <a:lnSpc>
                <a:spcPct val="100000"/>
              </a:lnSpc>
              <a:spcBef>
                <a:spcPts val="373"/>
              </a:spcBef>
              <a:spcAft>
                <a:spcPts val="667"/>
              </a:spcAft>
              <a:buClr>
                <a:schemeClr val="accent5"/>
              </a:buClr>
              <a:buSzPts val="1400"/>
              <a:buFont typeface="Arial"/>
              <a:buChar char="•"/>
              <a:tabLst/>
              <a:defRPr lang="en-US" sz="1600" b="0" i="0" u="none" strike="noStrike" cap="none" dirty="0" smtClean="0">
                <a:solidFill>
                  <a:schemeClr val="dk1"/>
                </a:solidFill>
                <a:latin typeface="Arial"/>
                <a:ea typeface="Arial"/>
                <a:cs typeface="Arial"/>
                <a:sym typeface="Arial"/>
              </a:defRPr>
            </a:lvl3pPr>
            <a:lvl4pPr marL="1225520" marR="0" indent="-309026" algn="l" rtl="0">
              <a:lnSpc>
                <a:spcPct val="100000"/>
              </a:lnSpc>
              <a:spcBef>
                <a:spcPts val="373"/>
              </a:spcBef>
              <a:spcAft>
                <a:spcPts val="667"/>
              </a:spcAft>
              <a:buClr>
                <a:schemeClr val="accent5"/>
              </a:buClr>
              <a:buSzPts val="1400"/>
              <a:buFont typeface=".AppleSystemUIFont" charset="-120"/>
              <a:buChar char="–"/>
              <a:tabLst/>
              <a:defRPr lang="en-US" sz="1600" b="0" i="0" u="none" strike="noStrike" cap="none" dirty="0" smtClean="0">
                <a:solidFill>
                  <a:schemeClr val="dk1"/>
                </a:solidFill>
                <a:latin typeface="Arial"/>
                <a:ea typeface="Arial"/>
                <a:cs typeface="Arial"/>
                <a:sym typeface="Arial"/>
              </a:defRPr>
            </a:lvl4pPr>
            <a:lvl5pPr marL="1526079" marR="0" indent="-300559" algn="l" rtl="0">
              <a:lnSpc>
                <a:spcPct val="100000"/>
              </a:lnSpc>
              <a:spcBef>
                <a:spcPts val="373"/>
              </a:spcBef>
              <a:spcAft>
                <a:spcPts val="667"/>
              </a:spcAft>
              <a:buClr>
                <a:schemeClr val="accent5"/>
              </a:buClr>
              <a:buSzPts val="1400"/>
              <a:buFont typeface="Arial"/>
              <a:buChar char="•"/>
              <a:tabLst/>
              <a:defRPr lang="en-US" sz="16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609601" y="2311524"/>
            <a:ext cx="4119073" cy="907960"/>
          </a:xfrm>
          <a:prstGeom prst="rect">
            <a:avLst/>
          </a:prstGeom>
          <a:noFill/>
          <a:ln>
            <a:noFill/>
          </a:ln>
        </p:spPr>
        <p:txBody>
          <a:bodyPr spcFirstLastPara="1" wrap="square" lIns="0" tIns="91425" rIns="91425" bIns="91425" anchor="t" anchorCtr="0"/>
          <a:lstStyle>
            <a:lvl1pPr marL="8466" marR="0" lvl="0" indent="-8466" algn="l" rtl="0">
              <a:spcBef>
                <a:spcPts val="533"/>
              </a:spcBef>
              <a:spcAft>
                <a:spcPts val="0"/>
              </a:spcAft>
              <a:buClr>
                <a:schemeClr val="lt1"/>
              </a:buClr>
              <a:buSzPts val="1400"/>
              <a:buFont typeface="Arial"/>
              <a:buNone/>
              <a:tabLst/>
              <a:defRPr sz="2133" b="0" i="0" u="none" strike="noStrike" cap="none">
                <a:solidFill>
                  <a:schemeClr val="bg1"/>
                </a:solidFill>
                <a:latin typeface="Arial"/>
                <a:ea typeface="Arial"/>
                <a:cs typeface="Arial"/>
                <a:sym typeface="Arial"/>
              </a:defRPr>
            </a:lvl1pPr>
            <a:lvl2pPr marL="1219170" marR="0" lvl="1" indent="-541853" algn="l" rtl="0">
              <a:spcBef>
                <a:spcPts val="747"/>
              </a:spcBef>
              <a:spcAft>
                <a:spcPts val="0"/>
              </a:spcAft>
              <a:buClr>
                <a:schemeClr val="lt1"/>
              </a:buClr>
              <a:buSzPts val="2800"/>
              <a:buFont typeface="Arial"/>
              <a:buChar char="–"/>
              <a:defRPr sz="3733" b="0" i="0" u="none" strike="noStrike" cap="none">
                <a:solidFill>
                  <a:schemeClr val="lt1"/>
                </a:solidFill>
                <a:latin typeface="Helvetica Neue"/>
                <a:ea typeface="Helvetica Neue"/>
                <a:cs typeface="Helvetica Neue"/>
                <a:sym typeface="Helvetica Neue"/>
              </a:defRPr>
            </a:lvl2pPr>
            <a:lvl3pPr marL="1828754" marR="0" lvl="2" indent="-507987" algn="l" rtl="0">
              <a:spcBef>
                <a:spcPts val="640"/>
              </a:spcBef>
              <a:spcAft>
                <a:spcPts val="0"/>
              </a:spcAft>
              <a:buClr>
                <a:schemeClr val="lt1"/>
              </a:buClr>
              <a:buSzPts val="2400"/>
              <a:buFont typeface="Arial"/>
              <a:buChar char="•"/>
              <a:defRPr sz="3200" b="0" i="0" u="none" strike="noStrike" cap="none">
                <a:solidFill>
                  <a:schemeClr val="lt1"/>
                </a:solidFill>
                <a:latin typeface="Helvetica Neue"/>
                <a:ea typeface="Helvetica Neue"/>
                <a:cs typeface="Helvetica Neue"/>
                <a:sym typeface="Helvetica Neue"/>
              </a:defRPr>
            </a:lvl3pPr>
            <a:lvl4pPr marL="2438339" marR="0" lvl="3" indent="-474121" algn="l" rtl="0">
              <a:spcBef>
                <a:spcPts val="533"/>
              </a:spcBef>
              <a:spcAft>
                <a:spcPts val="0"/>
              </a:spcAft>
              <a:buClr>
                <a:schemeClr val="lt1"/>
              </a:buClr>
              <a:buSzPts val="2000"/>
              <a:buFont typeface="Arial"/>
              <a:buChar char="–"/>
              <a:defRPr sz="2667" b="0" i="0" u="none" strike="noStrike" cap="none">
                <a:solidFill>
                  <a:schemeClr val="lt1"/>
                </a:solidFill>
                <a:latin typeface="Helvetica Neue"/>
                <a:ea typeface="Helvetica Neue"/>
                <a:cs typeface="Helvetica Neue"/>
                <a:sym typeface="Helvetica Neue"/>
              </a:defRPr>
            </a:lvl4pPr>
            <a:lvl5pPr marL="3047924" marR="0" lvl="4" indent="-474121" algn="l" rtl="0">
              <a:spcBef>
                <a:spcPts val="533"/>
              </a:spcBef>
              <a:spcAft>
                <a:spcPts val="0"/>
              </a:spcAft>
              <a:buClr>
                <a:schemeClr val="lt1"/>
              </a:buClr>
              <a:buSzPts val="2000"/>
              <a:buFont typeface="Arial"/>
              <a:buChar char="»"/>
              <a:defRPr sz="2667" b="0" i="0" u="none" strike="noStrike" cap="none">
                <a:solidFill>
                  <a:schemeClr val="lt1"/>
                </a:solidFill>
                <a:latin typeface="Helvetica Neue"/>
                <a:ea typeface="Helvetica Neue"/>
                <a:cs typeface="Helvetica Neue"/>
                <a:sym typeface="Helvetica Neue"/>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609601" y="1187721"/>
            <a:ext cx="4119073" cy="110448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3733"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r>
              <a:rPr lang="en-US"/>
              <a:t>Click to edit Master title style</a:t>
            </a:r>
            <a:endParaRPr lang="en-US" dirty="0"/>
          </a:p>
        </p:txBody>
      </p:sp>
      <p:sp>
        <p:nvSpPr>
          <p:cNvPr id="22" name="Slide Number Placeholder 11"/>
          <p:cNvSpPr>
            <a:spLocks noGrp="1"/>
          </p:cNvSpPr>
          <p:nvPr>
            <p:ph type="sldNum" sz="quarter" idx="4"/>
          </p:nvPr>
        </p:nvSpPr>
        <p:spPr>
          <a:xfrm>
            <a:off x="132080" y="6385561"/>
            <a:ext cx="386080" cy="366183"/>
          </a:xfrm>
          <a:prstGeom prst="rect">
            <a:avLst/>
          </a:prstGeom>
        </p:spPr>
        <p:txBody>
          <a:bodyPr vert="horz" lIns="91440" tIns="45720" rIns="91440" bIns="45720" rtlCol="0" anchor="b" anchorCtr="0"/>
          <a:lstStyle>
            <a:lvl1pPr>
              <a:defRPr kumimoji="0" lang="en-US" sz="800" kern="1200" spc="0" normalizeH="0" baseline="0" smtClean="0">
                <a:ln>
                  <a:noFill/>
                </a:ln>
                <a:solidFill>
                  <a:schemeClr val="bg1"/>
                </a:solidFill>
                <a:effectLst/>
                <a:uLnTx/>
                <a:uFillTx/>
                <a:latin typeface="Arial" charset="0"/>
                <a:ea typeface="Arial" charset="0"/>
                <a:cs typeface="Arial" charset="0"/>
              </a:defRPr>
            </a:lvl1pPr>
          </a:lstStyle>
          <a:p>
            <a:pPr defTabSz="609585"/>
            <a:fld id="{625532A8-9998-1545-8016-7D9932388623}" type="slidenum">
              <a:rPr lang="uk-UA" smtClean="0"/>
              <a:pPr defTabSz="609585"/>
              <a:t>‹#›</a:t>
            </a:fld>
            <a:endParaRPr lang="uk-UA"/>
          </a:p>
        </p:txBody>
      </p:sp>
      <p:sp>
        <p:nvSpPr>
          <p:cNvPr id="25" name="Footer Placeholder 1"/>
          <p:cNvSpPr>
            <a:spLocks noGrp="1"/>
          </p:cNvSpPr>
          <p:nvPr>
            <p:ph type="ftr" sz="quarter" idx="3"/>
          </p:nvPr>
        </p:nvSpPr>
        <p:spPr>
          <a:xfrm>
            <a:off x="4038600" y="6385559"/>
            <a:ext cx="4114800" cy="366183"/>
          </a:xfrm>
          <a:prstGeom prst="rect">
            <a:avLst/>
          </a:prstGeom>
        </p:spPr>
        <p:txBody>
          <a:bodyPr lIns="0" rIns="0" anchor="b"/>
          <a:lstStyle>
            <a:lvl1pPr algn="ctr">
              <a:defRPr kumimoji="0" lang="en-US" sz="800" kern="1200" spc="0" normalizeH="0" baseline="0">
                <a:ln>
                  <a:noFill/>
                </a:ln>
                <a:solidFill>
                  <a:prstClr val="white">
                    <a:lumMod val="75000"/>
                  </a:prstClr>
                </a:solidFill>
                <a:effectLst/>
                <a:uLnTx/>
                <a:uFillTx/>
                <a:latin typeface="Arial" charset="0"/>
                <a:ea typeface="Arial" charset="0"/>
                <a:cs typeface="Arial" charset="0"/>
              </a:defRPr>
            </a:lvl1pPr>
          </a:lstStyle>
          <a:p>
            <a:pPr defTabSz="609585"/>
            <a:r>
              <a:rPr lang="fr-FR"/>
              <a:t>Confidential</a:t>
            </a:r>
          </a:p>
        </p:txBody>
      </p:sp>
    </p:spTree>
    <p:extLst>
      <p:ext uri="{BB962C8B-B14F-4D97-AF65-F5344CB8AC3E}">
        <p14:creationId xmlns:p14="http://schemas.microsoft.com/office/powerpoint/2010/main" val="1838941114"/>
      </p:ext>
    </p:extLst>
  </p:cSld>
  <p:clrMapOvr>
    <a:masterClrMapping/>
  </p:clrMapOvr>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9"/>
        <p:cNvGrpSpPr/>
        <p:nvPr/>
      </p:nvGrpSpPr>
      <p:grpSpPr>
        <a:xfrm>
          <a:off x="0" y="0"/>
          <a:ext cx="0" cy="0"/>
          <a:chOff x="0" y="0"/>
          <a:chExt cx="0" cy="0"/>
        </a:xfrm>
      </p:grpSpPr>
      <p:sp>
        <p:nvSpPr>
          <p:cNvPr id="30" name="Shape 30"/>
          <p:cNvSpPr/>
          <p:nvPr/>
        </p:nvSpPr>
        <p:spPr>
          <a:xfrm rot="10800000" flipH="1">
            <a:off x="-1" y="113"/>
            <a:ext cx="12192000" cy="1155200"/>
          </a:xfrm>
          <a:prstGeom prst="round1Rect">
            <a:avLst>
              <a:gd name="adj" fmla="val 50000"/>
            </a:avLst>
          </a:prstGeom>
          <a:solidFill>
            <a:schemeClr val="accent5"/>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31" name="Shape 31"/>
          <p:cNvSpPr txBox="1">
            <a:spLocks noGrp="1"/>
          </p:cNvSpPr>
          <p:nvPr>
            <p:ph type="title"/>
          </p:nvPr>
        </p:nvSpPr>
        <p:spPr>
          <a:xfrm>
            <a:off x="609600" y="360629"/>
            <a:ext cx="8968400" cy="7308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3733"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32" name="Shape 32"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9573083" y="-1463610"/>
            <a:ext cx="1155316" cy="4082523"/>
          </a:xfrm>
          <a:prstGeom prst="rect">
            <a:avLst/>
          </a:prstGeom>
          <a:noFill/>
          <a:ln>
            <a:noFill/>
          </a:ln>
        </p:spPr>
      </p:pic>
      <p:sp>
        <p:nvSpPr>
          <p:cNvPr id="33" name="Shape 33"/>
          <p:cNvSpPr txBox="1">
            <a:spLocks noGrp="1"/>
          </p:cNvSpPr>
          <p:nvPr>
            <p:ph type="body" idx="1"/>
          </p:nvPr>
        </p:nvSpPr>
        <p:spPr>
          <a:xfrm>
            <a:off x="609600" y="1498599"/>
            <a:ext cx="10972800" cy="4636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373"/>
              </a:spcBef>
              <a:spcAft>
                <a:spcPts val="0"/>
              </a:spcAft>
              <a:buClr>
                <a:schemeClr val="accent5"/>
              </a:buClr>
              <a:buSzPts val="1600"/>
              <a:buFont typeface="Arial"/>
              <a:buChar char="•"/>
              <a:defRPr sz="2133" b="0" i="0" u="none" strike="noStrike" cap="none">
                <a:solidFill>
                  <a:schemeClr val="dk1"/>
                </a:solidFill>
                <a:latin typeface="Arial"/>
                <a:ea typeface="Arial"/>
                <a:cs typeface="Arial"/>
                <a:sym typeface="Arial"/>
              </a:defRPr>
            </a:lvl1pPr>
            <a:lvl2pPr marL="1219170" marR="0" lvl="1" indent="-423323" algn="l" rtl="0">
              <a:lnSpc>
                <a:spcPct val="100000"/>
              </a:lnSpc>
              <a:spcBef>
                <a:spcPts val="667"/>
              </a:spcBef>
              <a:spcAft>
                <a:spcPts val="0"/>
              </a:spcAft>
              <a:buClr>
                <a:schemeClr val="accent5"/>
              </a:buClr>
              <a:buSzPts val="1400"/>
              <a:buFont typeface="Arial"/>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3pPr>
            <a:lvl4pPr marL="2438339" marR="0" lvl="3"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4pPr>
            <a:lvl5pPr marL="3047924" marR="0" lvl="4" indent="-40639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5pPr>
            <a:lvl6pPr marL="3657509" marR="0" lvl="5" indent="-304792" algn="l" rtl="0">
              <a:lnSpc>
                <a:spcPct val="100000"/>
              </a:lnSpc>
              <a:spcBef>
                <a:spcPts val="667"/>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34" name="Shape 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823366" y="6278880"/>
            <a:ext cx="3328417" cy="536947"/>
          </a:xfrm>
          <a:prstGeom prst="rect">
            <a:avLst/>
          </a:prstGeom>
          <a:noFill/>
          <a:ln>
            <a:noFill/>
          </a:ln>
        </p:spPr>
      </p:pic>
      <p:sp>
        <p:nvSpPr>
          <p:cNvPr id="35" name="Shape 35"/>
          <p:cNvSpPr txBox="1">
            <a:spLocks noGrp="1"/>
          </p:cNvSpPr>
          <p:nvPr>
            <p:ph type="sldNum" idx="12"/>
          </p:nvPr>
        </p:nvSpPr>
        <p:spPr>
          <a:xfrm>
            <a:off x="132080" y="6385560"/>
            <a:ext cx="386000" cy="366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9pPr>
          </a:lstStyle>
          <a:p>
            <a:fld id="{00000000-1234-1234-1234-123412341234}" type="slidenum">
              <a:rPr lang="en-US" smtClean="0"/>
              <a:pPr/>
              <a:t>‹#›</a:t>
            </a:fld>
            <a:endParaRPr lang="en-US"/>
          </a:p>
        </p:txBody>
      </p:sp>
      <p:sp>
        <p:nvSpPr>
          <p:cNvPr id="36" name="Shape 36"/>
          <p:cNvSpPr txBox="1">
            <a:spLocks noGrp="1"/>
          </p:cNvSpPr>
          <p:nvPr>
            <p:ph type="dt" idx="10"/>
          </p:nvPr>
        </p:nvSpPr>
        <p:spPr>
          <a:xfrm>
            <a:off x="633055" y="6386829"/>
            <a:ext cx="2743200" cy="3660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37" name="Shape 37"/>
          <p:cNvPicPr preferRelativeResize="0"/>
          <p:nvPr/>
        </p:nvPicPr>
        <p:blipFill rotWithShape="1">
          <a:blip r:embed="rId4" cstate="print">
            <a:alphaModFix amt="3000"/>
            <a:extLst>
              <a:ext uri="{28A0092B-C50C-407E-A947-70E740481C1C}">
                <a14:useLocalDpi xmlns:a14="http://schemas.microsoft.com/office/drawing/2010/main"/>
              </a:ext>
            </a:extLst>
          </a:blip>
          <a:srcRect r="11266"/>
          <a:stretch/>
        </p:blipFill>
        <p:spPr>
          <a:xfrm rot="5400000">
            <a:off x="303664" y="2774825"/>
            <a:ext cx="3813696" cy="4352659"/>
          </a:xfrm>
          <a:prstGeom prst="rect">
            <a:avLst/>
          </a:prstGeom>
          <a:noFill/>
          <a:ln>
            <a:noFill/>
          </a:ln>
        </p:spPr>
      </p:pic>
      <p:sp>
        <p:nvSpPr>
          <p:cNvPr id="38" name="Shape 38"/>
          <p:cNvSpPr txBox="1">
            <a:spLocks noGrp="1"/>
          </p:cNvSpPr>
          <p:nvPr>
            <p:ph type="ftr" idx="11"/>
          </p:nvPr>
        </p:nvSpPr>
        <p:spPr>
          <a:xfrm>
            <a:off x="4038600" y="6385559"/>
            <a:ext cx="4114800" cy="3660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793482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Slide">
  <p:cSld name="Section Slide">
    <p:spTree>
      <p:nvGrpSpPr>
        <p:cNvPr id="1" name="Shape 13"/>
        <p:cNvGrpSpPr/>
        <p:nvPr/>
      </p:nvGrpSpPr>
      <p:grpSpPr>
        <a:xfrm>
          <a:off x="0" y="0"/>
          <a:ext cx="0" cy="0"/>
          <a:chOff x="0" y="0"/>
          <a:chExt cx="0" cy="0"/>
        </a:xfrm>
      </p:grpSpPr>
      <p:sp>
        <p:nvSpPr>
          <p:cNvPr id="14" name="Shape 14"/>
          <p:cNvSpPr/>
          <p:nvPr/>
        </p:nvSpPr>
        <p:spPr>
          <a:xfrm>
            <a:off x="0" y="0"/>
            <a:ext cx="12192000" cy="685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
        <p:nvSpPr>
          <p:cNvPr id="15" name="Shape 15"/>
          <p:cNvSpPr/>
          <p:nvPr/>
        </p:nvSpPr>
        <p:spPr>
          <a:xfrm rot="10800000" flipH="1">
            <a:off x="0" y="-27"/>
            <a:ext cx="9144000" cy="4916800"/>
          </a:xfrm>
          <a:prstGeom prst="round1Rect">
            <a:avLst>
              <a:gd name="adj" fmla="val 27925"/>
            </a:avLst>
          </a:prstGeom>
          <a:solidFill>
            <a:schemeClr val="accent5"/>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pic>
        <p:nvPicPr>
          <p:cNvPr id="16" name="Shape 16" descr="line-dot-pattern@2x.png"/>
          <p:cNvPicPr preferRelativeResize="0"/>
          <p:nvPr/>
        </p:nvPicPr>
        <p:blipFill rotWithShape="1">
          <a:blip r:embed="rId2">
            <a:alphaModFix amt="25000"/>
          </a:blip>
          <a:srcRect/>
          <a:stretch/>
        </p:blipFill>
        <p:spPr>
          <a:xfrm>
            <a:off x="0" y="1089891"/>
            <a:ext cx="6933080" cy="5768024"/>
          </a:xfrm>
          <a:prstGeom prst="rect">
            <a:avLst/>
          </a:prstGeom>
          <a:noFill/>
          <a:ln>
            <a:noFill/>
          </a:ln>
        </p:spPr>
      </p:pic>
      <p:sp>
        <p:nvSpPr>
          <p:cNvPr id="17" name="Shape 17"/>
          <p:cNvSpPr txBox="1">
            <a:spLocks noGrp="1"/>
          </p:cNvSpPr>
          <p:nvPr>
            <p:ph type="title"/>
          </p:nvPr>
        </p:nvSpPr>
        <p:spPr>
          <a:xfrm>
            <a:off x="609600" y="2208896"/>
            <a:ext cx="7446000" cy="1828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3600"/>
              <a:buFont typeface="Arial"/>
              <a:buNone/>
              <a:defRPr sz="4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8" name="Shape 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985620" y="6404256"/>
            <a:ext cx="3045771" cy="294185"/>
          </a:xfrm>
          <a:prstGeom prst="rect">
            <a:avLst/>
          </a:prstGeom>
          <a:noFill/>
          <a:ln>
            <a:noFill/>
          </a:ln>
        </p:spPr>
      </p:pic>
      <p:sp>
        <p:nvSpPr>
          <p:cNvPr id="19" name="Shape 19"/>
          <p:cNvSpPr txBox="1">
            <a:spLocks noGrp="1"/>
          </p:cNvSpPr>
          <p:nvPr>
            <p:ph type="sldNum" idx="12"/>
          </p:nvPr>
        </p:nvSpPr>
        <p:spPr>
          <a:xfrm>
            <a:off x="132080" y="6385560"/>
            <a:ext cx="386000" cy="366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20" name="Shape 20"/>
          <p:cNvSpPr txBox="1">
            <a:spLocks noGrp="1"/>
          </p:cNvSpPr>
          <p:nvPr>
            <p:ph type="dt" idx="10"/>
          </p:nvPr>
        </p:nvSpPr>
        <p:spPr>
          <a:xfrm>
            <a:off x="633055" y="6386829"/>
            <a:ext cx="2743200" cy="3660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ftr" idx="11"/>
          </p:nvPr>
        </p:nvSpPr>
        <p:spPr>
          <a:xfrm>
            <a:off x="4038600" y="6385559"/>
            <a:ext cx="4114800" cy="3660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lt1"/>
              </a:buClr>
              <a:buSzPts val="600"/>
              <a:buFont typeface="Arial"/>
              <a:buNone/>
              <a:defRPr sz="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4049292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idebar Layout (Dark)">
  <p:cSld name="Sidebar Layout (Dark)">
    <p:spTree>
      <p:nvGrpSpPr>
        <p:cNvPr id="1" name="Shape 471"/>
        <p:cNvGrpSpPr/>
        <p:nvPr/>
      </p:nvGrpSpPr>
      <p:grpSpPr>
        <a:xfrm>
          <a:off x="0" y="0"/>
          <a:ext cx="0" cy="0"/>
          <a:chOff x="0" y="0"/>
          <a:chExt cx="0" cy="0"/>
        </a:xfrm>
      </p:grpSpPr>
      <p:pic>
        <p:nvPicPr>
          <p:cNvPr id="472" name="Google Shape;472;p1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0"/>
            <a:ext cx="12192000" cy="6858002"/>
          </a:xfrm>
          <a:prstGeom prst="rect">
            <a:avLst/>
          </a:prstGeom>
          <a:noFill/>
          <a:ln>
            <a:noFill/>
          </a:ln>
        </p:spPr>
      </p:pic>
      <p:sp>
        <p:nvSpPr>
          <p:cNvPr id="473" name="Google Shape;473;p14"/>
          <p:cNvSpPr/>
          <p:nvPr/>
        </p:nvSpPr>
        <p:spPr>
          <a:xfrm>
            <a:off x="0" y="0"/>
            <a:ext cx="12191875" cy="6858000"/>
          </a:xfrm>
          <a:prstGeom prst="rect">
            <a:avLst/>
          </a:prstGeom>
          <a:gradFill>
            <a:gsLst>
              <a:gs pos="0">
                <a:srgbClr val="8031A7">
                  <a:alpha val="75294"/>
                </a:srgbClr>
              </a:gs>
              <a:gs pos="46000">
                <a:srgbClr val="0E60B2">
                  <a:alpha val="75294"/>
                </a:srgbClr>
              </a:gs>
              <a:gs pos="100000">
                <a:srgbClr val="0E60B2">
                  <a:alpha val="75294"/>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p:nvPr/>
        </p:nvSpPr>
        <p:spPr>
          <a:xfrm>
            <a:off x="4881338" y="0"/>
            <a:ext cx="7310663" cy="6858000"/>
          </a:xfrm>
          <a:custGeom>
            <a:avLst/>
            <a:gdLst/>
            <a:ahLst/>
            <a:cxnLst/>
            <a:rect l="l" t="t" r="r" b="b"/>
            <a:pathLst>
              <a:path w="7308759" h="6858000" extrusionOk="0">
                <a:moveTo>
                  <a:pt x="835505" y="0"/>
                </a:moveTo>
                <a:lnTo>
                  <a:pt x="7308759" y="0"/>
                </a:lnTo>
                <a:lnTo>
                  <a:pt x="7308759" y="6858000"/>
                </a:lnTo>
                <a:lnTo>
                  <a:pt x="835505" y="6858000"/>
                </a:lnTo>
                <a:lnTo>
                  <a:pt x="714215" y="6621862"/>
                </a:lnTo>
                <a:cubicBezTo>
                  <a:pt x="260992" y="5690875"/>
                  <a:pt x="0" y="4597979"/>
                  <a:pt x="0" y="3429000"/>
                </a:cubicBezTo>
                <a:cubicBezTo>
                  <a:pt x="0" y="2260021"/>
                  <a:pt x="260992" y="1167126"/>
                  <a:pt x="714215" y="23613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475" name="Google Shape;475;p14"/>
          <p:cNvGrpSpPr/>
          <p:nvPr/>
        </p:nvGrpSpPr>
        <p:grpSpPr>
          <a:xfrm>
            <a:off x="10349715" y="6323765"/>
            <a:ext cx="1516896" cy="311972"/>
            <a:chOff x="2930858" y="2762624"/>
            <a:chExt cx="6274311" cy="1290741"/>
          </a:xfrm>
        </p:grpSpPr>
        <p:sp>
          <p:nvSpPr>
            <p:cNvPr id="476" name="Google Shape;476;p14"/>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7" name="Google Shape;477;p14"/>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8" name="Google Shape;478;p14"/>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14"/>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14"/>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14"/>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14"/>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14"/>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4" name="Google Shape;484;p14"/>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5" name="Google Shape;485;p14"/>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14"/>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14"/>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14"/>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14"/>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14"/>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1" name="Google Shape;491;p14"/>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2" name="Google Shape;492;p14"/>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14"/>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94" name="Google Shape;494;p14"/>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400" b="0" i="0" u="none" strike="noStrike" cap="none">
              <a:solidFill>
                <a:schemeClr val="lt2"/>
              </a:solidFill>
              <a:latin typeface="Arial"/>
              <a:ea typeface="Arial"/>
              <a:cs typeface="Arial"/>
              <a:sym typeface="Arial"/>
            </a:endParaRPr>
          </a:p>
        </p:txBody>
      </p:sp>
      <p:sp>
        <p:nvSpPr>
          <p:cNvPr id="495" name="Google Shape;495;p14"/>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496" name="Google Shape;496;p14"/>
          <p:cNvSpPr txBox="1">
            <a:spLocks noGrp="1"/>
          </p:cNvSpPr>
          <p:nvPr>
            <p:ph type="title"/>
          </p:nvPr>
        </p:nvSpPr>
        <p:spPr>
          <a:xfrm>
            <a:off x="411782" y="457200"/>
            <a:ext cx="3943627" cy="5944500"/>
          </a:xfrm>
          <a:prstGeom prst="rect">
            <a:avLst/>
          </a:prstGeom>
          <a:noFill/>
          <a:ln>
            <a:noFill/>
          </a:ln>
        </p:spPr>
        <p:txBody>
          <a:bodyPr spcFirstLastPara="1" wrap="square" lIns="45700" tIns="0" rIns="45700" bIns="0" anchor="ctr" anchorCtr="0">
            <a:noAutofit/>
          </a:bodyPr>
          <a:lstStyle>
            <a:lvl1pPr lvl="0" algn="l">
              <a:lnSpc>
                <a:spcPct val="10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497" name="Google Shape;497;p14"/>
          <p:cNvSpPr txBox="1">
            <a:spLocks noGrp="1"/>
          </p:cNvSpPr>
          <p:nvPr>
            <p:ph type="sldNum" idx="12"/>
          </p:nvPr>
        </p:nvSpPr>
        <p:spPr>
          <a:xfrm>
            <a:off x="11370486" y="6401750"/>
            <a:ext cx="731591" cy="274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498" name="Google Shape;498;p14"/>
          <p:cNvSpPr txBox="1">
            <a:spLocks noGrp="1"/>
          </p:cNvSpPr>
          <p:nvPr>
            <p:ph type="body" idx="1"/>
          </p:nvPr>
        </p:nvSpPr>
        <p:spPr>
          <a:xfrm>
            <a:off x="6037543" y="451907"/>
            <a:ext cx="5763615" cy="5732325"/>
          </a:xfrm>
          <a:prstGeom prst="rect">
            <a:avLst/>
          </a:prstGeom>
          <a:noFill/>
          <a:ln>
            <a:noFill/>
          </a:ln>
        </p:spPr>
        <p:txBody>
          <a:bodyPr spcFirstLastPara="1" wrap="square" lIns="0" tIns="0" rIns="46800" bIns="0" anchor="ctr" anchorCtr="0">
            <a:noAutofit/>
          </a:bodyPr>
          <a:lstStyle>
            <a:lvl1pPr marL="457200" lvl="0" indent="-266700" algn="l">
              <a:lnSpc>
                <a:spcPct val="100000"/>
              </a:lnSpc>
              <a:spcBef>
                <a:spcPts val="1000"/>
              </a:spcBef>
              <a:spcAft>
                <a:spcPts val="0"/>
              </a:spcAft>
              <a:buSzPts val="600"/>
              <a:buChar char="‪"/>
              <a:defRPr>
                <a:solidFill>
                  <a:schemeClr val="lt1"/>
                </a:solidFill>
              </a:defRPr>
            </a:lvl1pPr>
            <a:lvl2pPr marL="914400" lvl="1" indent="-355600" algn="l">
              <a:lnSpc>
                <a:spcPct val="100000"/>
              </a:lnSpc>
              <a:spcBef>
                <a:spcPts val="1000"/>
              </a:spcBef>
              <a:spcAft>
                <a:spcPts val="0"/>
              </a:spcAft>
              <a:buSzPts val="2000"/>
              <a:buChar char="●"/>
              <a:defRPr>
                <a:solidFill>
                  <a:schemeClr val="lt1"/>
                </a:solidFill>
              </a:defRPr>
            </a:lvl2pPr>
            <a:lvl3pPr marL="1371600" lvl="2" indent="-342900" algn="l">
              <a:lnSpc>
                <a:spcPct val="100000"/>
              </a:lnSpc>
              <a:spcBef>
                <a:spcPts val="1000"/>
              </a:spcBef>
              <a:spcAft>
                <a:spcPts val="0"/>
              </a:spcAft>
              <a:buSzPts val="1800"/>
              <a:buChar char="−"/>
              <a:defRPr>
                <a:solidFill>
                  <a:schemeClr val="lt1"/>
                </a:solidFill>
              </a:defRPr>
            </a:lvl3pPr>
            <a:lvl4pPr marL="1828800" lvl="3" indent="-330200" algn="l">
              <a:lnSpc>
                <a:spcPct val="100000"/>
              </a:lnSpc>
              <a:spcBef>
                <a:spcPts val="1000"/>
              </a:spcBef>
              <a:spcAft>
                <a:spcPts val="0"/>
              </a:spcAft>
              <a:buClr>
                <a:schemeClr val="lt1"/>
              </a:buClr>
              <a:buSzPts val="1600"/>
              <a:buChar char="−"/>
              <a:defRPr>
                <a:solidFill>
                  <a:schemeClr val="lt1"/>
                </a:solidFill>
              </a:defRPr>
            </a:lvl4pPr>
            <a:lvl5pPr marL="2286000" lvl="4" indent="-317500" algn="l">
              <a:lnSpc>
                <a:spcPct val="100000"/>
              </a:lnSpc>
              <a:spcBef>
                <a:spcPts val="1000"/>
              </a:spcBef>
              <a:spcAft>
                <a:spcPts val="0"/>
              </a:spcAft>
              <a:buClr>
                <a:schemeClr val="lt1"/>
              </a:buClr>
              <a:buSzPts val="1400"/>
              <a:buChar char="−"/>
              <a:defRPr>
                <a:solidFill>
                  <a:schemeClr val="lt1"/>
                </a:solidFill>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470014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idebar Layout">
  <p:cSld name="Sidebar Layout">
    <p:spTree>
      <p:nvGrpSpPr>
        <p:cNvPr id="1" name="Shape 443"/>
        <p:cNvGrpSpPr/>
        <p:nvPr/>
      </p:nvGrpSpPr>
      <p:grpSpPr>
        <a:xfrm>
          <a:off x="0" y="0"/>
          <a:ext cx="0" cy="0"/>
          <a:chOff x="0" y="0"/>
          <a:chExt cx="0" cy="0"/>
        </a:xfrm>
      </p:grpSpPr>
      <p:pic>
        <p:nvPicPr>
          <p:cNvPr id="444" name="Google Shape;444;p1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0"/>
            <a:ext cx="12192000" cy="6858002"/>
          </a:xfrm>
          <a:prstGeom prst="rect">
            <a:avLst/>
          </a:prstGeom>
          <a:noFill/>
          <a:ln>
            <a:noFill/>
          </a:ln>
        </p:spPr>
      </p:pic>
      <p:sp>
        <p:nvSpPr>
          <p:cNvPr id="445" name="Google Shape;445;p13"/>
          <p:cNvSpPr/>
          <p:nvPr/>
        </p:nvSpPr>
        <p:spPr>
          <a:xfrm>
            <a:off x="0" y="0"/>
            <a:ext cx="12191875" cy="6858000"/>
          </a:xfrm>
          <a:prstGeom prst="rect">
            <a:avLst/>
          </a:prstGeom>
          <a:gradFill>
            <a:gsLst>
              <a:gs pos="0">
                <a:srgbClr val="8031A7">
                  <a:alpha val="75294"/>
                </a:srgbClr>
              </a:gs>
              <a:gs pos="46000">
                <a:srgbClr val="0E60B2">
                  <a:alpha val="75294"/>
                </a:srgbClr>
              </a:gs>
              <a:gs pos="100000">
                <a:srgbClr val="0E60B2">
                  <a:alpha val="75294"/>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3"/>
          <p:cNvSpPr/>
          <p:nvPr/>
        </p:nvSpPr>
        <p:spPr>
          <a:xfrm>
            <a:off x="4881338" y="0"/>
            <a:ext cx="7310663" cy="6858000"/>
          </a:xfrm>
          <a:custGeom>
            <a:avLst/>
            <a:gdLst/>
            <a:ahLst/>
            <a:cxnLst/>
            <a:rect l="l" t="t" r="r" b="b"/>
            <a:pathLst>
              <a:path w="7308759" h="6858000" extrusionOk="0">
                <a:moveTo>
                  <a:pt x="835505" y="0"/>
                </a:moveTo>
                <a:lnTo>
                  <a:pt x="7308759" y="0"/>
                </a:lnTo>
                <a:lnTo>
                  <a:pt x="7308759" y="6858000"/>
                </a:lnTo>
                <a:lnTo>
                  <a:pt x="835505" y="6858000"/>
                </a:lnTo>
                <a:lnTo>
                  <a:pt x="714215" y="6621862"/>
                </a:lnTo>
                <a:cubicBezTo>
                  <a:pt x="260992" y="5690875"/>
                  <a:pt x="0" y="4597979"/>
                  <a:pt x="0" y="3429000"/>
                </a:cubicBezTo>
                <a:cubicBezTo>
                  <a:pt x="0" y="2260021"/>
                  <a:pt x="260992" y="1167126"/>
                  <a:pt x="714215" y="236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447" name="Google Shape;447;p13"/>
          <p:cNvGrpSpPr/>
          <p:nvPr/>
        </p:nvGrpSpPr>
        <p:grpSpPr>
          <a:xfrm>
            <a:off x="10349715" y="6323765"/>
            <a:ext cx="1516896" cy="311972"/>
            <a:chOff x="2930858" y="2762624"/>
            <a:chExt cx="6274311" cy="1290741"/>
          </a:xfrm>
        </p:grpSpPr>
        <p:sp>
          <p:nvSpPr>
            <p:cNvPr id="448" name="Google Shape;448;p13"/>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9" name="Google Shape;449;p13"/>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0" name="Google Shape;450;p13"/>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13"/>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13"/>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13"/>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13"/>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13"/>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6" name="Google Shape;456;p13"/>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7" name="Google Shape;457;p13"/>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13"/>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13"/>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13"/>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13"/>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13"/>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3" name="Google Shape;463;p13"/>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4" name="Google Shape;464;p13"/>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13"/>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466" name="Google Shape;466;p13"/>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400" b="0" i="0" u="none" strike="noStrike" cap="none">
              <a:solidFill>
                <a:schemeClr val="lt2"/>
              </a:solidFill>
              <a:latin typeface="Arial"/>
              <a:ea typeface="Arial"/>
              <a:cs typeface="Arial"/>
              <a:sym typeface="Arial"/>
            </a:endParaRPr>
          </a:p>
        </p:txBody>
      </p:sp>
      <p:sp>
        <p:nvSpPr>
          <p:cNvPr id="467" name="Google Shape;467;p13"/>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468" name="Google Shape;468;p13"/>
          <p:cNvSpPr txBox="1">
            <a:spLocks noGrp="1"/>
          </p:cNvSpPr>
          <p:nvPr>
            <p:ph type="title"/>
          </p:nvPr>
        </p:nvSpPr>
        <p:spPr>
          <a:xfrm>
            <a:off x="411782" y="457200"/>
            <a:ext cx="3943627" cy="5944500"/>
          </a:xfrm>
          <a:prstGeom prst="rect">
            <a:avLst/>
          </a:prstGeom>
          <a:noFill/>
          <a:ln>
            <a:noFill/>
          </a:ln>
        </p:spPr>
        <p:txBody>
          <a:bodyPr spcFirstLastPara="1" wrap="square" lIns="45700" tIns="0" rIns="45700" bIns="0" anchor="ctr" anchorCtr="0">
            <a:noAutofit/>
          </a:bodyPr>
          <a:lstStyle>
            <a:lvl1pPr lvl="0" algn="l">
              <a:lnSpc>
                <a:spcPct val="100000"/>
              </a:lnSpc>
              <a:spcBef>
                <a:spcPts val="0"/>
              </a:spcBef>
              <a:spcAft>
                <a:spcPts val="0"/>
              </a:spcAft>
              <a:buClr>
                <a:schemeClr val="lt1"/>
              </a:buClr>
              <a:buSzPts val="4800"/>
              <a:buFont typeface="Calibri"/>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469" name="Google Shape;469;p13"/>
          <p:cNvSpPr txBox="1">
            <a:spLocks noGrp="1"/>
          </p:cNvSpPr>
          <p:nvPr>
            <p:ph type="sldNum" idx="12"/>
          </p:nvPr>
        </p:nvSpPr>
        <p:spPr>
          <a:xfrm>
            <a:off x="11370486" y="6401750"/>
            <a:ext cx="731591" cy="274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470" name="Google Shape;470;p13"/>
          <p:cNvSpPr txBox="1">
            <a:spLocks noGrp="1"/>
          </p:cNvSpPr>
          <p:nvPr>
            <p:ph type="body" idx="1"/>
          </p:nvPr>
        </p:nvSpPr>
        <p:spPr>
          <a:xfrm>
            <a:off x="6037542" y="457200"/>
            <a:ext cx="5768328" cy="5735638"/>
          </a:xfrm>
          <a:prstGeom prst="rect">
            <a:avLst/>
          </a:prstGeom>
          <a:noFill/>
          <a:ln>
            <a:noFill/>
          </a:ln>
        </p:spPr>
        <p:txBody>
          <a:bodyPr spcFirstLastPara="1" wrap="square" lIns="0" tIns="0" rIns="46800" bIns="0" anchor="ctr"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81909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ue Text Slide">
  <p:cSld name="Blue Text Slide">
    <p:spTree>
      <p:nvGrpSpPr>
        <p:cNvPr id="1" name="Shape 97"/>
        <p:cNvGrpSpPr/>
        <p:nvPr/>
      </p:nvGrpSpPr>
      <p:grpSpPr>
        <a:xfrm>
          <a:off x="0" y="0"/>
          <a:ext cx="0" cy="0"/>
          <a:chOff x="0" y="0"/>
          <a:chExt cx="0" cy="0"/>
        </a:xfrm>
      </p:grpSpPr>
      <p:sp>
        <p:nvSpPr>
          <p:cNvPr id="98" name="Google Shape;98;p15"/>
          <p:cNvSpPr/>
          <p:nvPr/>
        </p:nvSpPr>
        <p:spPr>
          <a:xfrm rot="10800000" flipH="1">
            <a:off x="-1" y="113"/>
            <a:ext cx="12192000" cy="1155200"/>
          </a:xfrm>
          <a:prstGeom prst="round1Rect">
            <a:avLst>
              <a:gd name="adj" fmla="val 50000"/>
            </a:avLst>
          </a:prstGeom>
          <a:solidFill>
            <a:schemeClr val="accent5"/>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
        <p:nvSpPr>
          <p:cNvPr id="99" name="Google Shape;99;p15"/>
          <p:cNvSpPr txBox="1">
            <a:spLocks noGrp="1"/>
          </p:cNvSpPr>
          <p:nvPr>
            <p:ph type="title"/>
          </p:nvPr>
        </p:nvSpPr>
        <p:spPr>
          <a:xfrm>
            <a:off x="609600" y="360629"/>
            <a:ext cx="8968400" cy="7308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3733"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pic>
        <p:nvPicPr>
          <p:cNvPr id="100" name="Google Shape;100;p15"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9573083" y="-1463610"/>
            <a:ext cx="1155316" cy="4082523"/>
          </a:xfrm>
          <a:prstGeom prst="rect">
            <a:avLst/>
          </a:prstGeom>
          <a:noFill/>
          <a:ln>
            <a:noFill/>
          </a:ln>
        </p:spPr>
      </p:pic>
      <p:sp>
        <p:nvSpPr>
          <p:cNvPr id="101" name="Google Shape;101;p15"/>
          <p:cNvSpPr txBox="1">
            <a:spLocks noGrp="1"/>
          </p:cNvSpPr>
          <p:nvPr>
            <p:ph type="body" idx="1"/>
          </p:nvPr>
        </p:nvSpPr>
        <p:spPr>
          <a:xfrm>
            <a:off x="609600" y="1498599"/>
            <a:ext cx="10972800" cy="4636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373"/>
              </a:spcBef>
              <a:spcAft>
                <a:spcPts val="0"/>
              </a:spcAft>
              <a:buClr>
                <a:schemeClr val="accent5"/>
              </a:buClr>
              <a:buSzPts val="1600"/>
              <a:buFont typeface="Arial"/>
              <a:buChar char="•"/>
              <a:defRPr sz="2133" b="0" i="0" u="none" strike="noStrike" cap="none">
                <a:solidFill>
                  <a:schemeClr val="dk1"/>
                </a:solidFill>
                <a:latin typeface="Arial"/>
                <a:ea typeface="Arial"/>
                <a:cs typeface="Arial"/>
                <a:sym typeface="Arial"/>
              </a:defRPr>
            </a:lvl1pPr>
            <a:lvl2pPr marL="914400" marR="0" lvl="1" indent="-317500" algn="l" rtl="0">
              <a:lnSpc>
                <a:spcPct val="100000"/>
              </a:lnSpc>
              <a:spcBef>
                <a:spcPts val="667"/>
              </a:spcBef>
              <a:spcAft>
                <a:spcPts val="0"/>
              </a:spcAft>
              <a:buClr>
                <a:schemeClr val="accent5"/>
              </a:buClr>
              <a:buSzPts val="1400"/>
              <a:buFont typeface="Arial"/>
              <a:buChar char="–"/>
              <a:defRPr sz="1867" b="0" i="0" u="none" strike="noStrike" cap="none">
                <a:solidFill>
                  <a:schemeClr val="dk1"/>
                </a:solidFill>
                <a:latin typeface="Arial"/>
                <a:ea typeface="Arial"/>
                <a:cs typeface="Arial"/>
                <a:sym typeface="Arial"/>
              </a:defRPr>
            </a:lvl2pPr>
            <a:lvl3pPr marL="1371600" marR="0" lvl="2" indent="-30480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3pPr>
            <a:lvl4pPr marL="1828800" marR="0" lvl="3" indent="-30480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4pPr>
            <a:lvl5pPr marL="2286000" marR="0" lvl="4" indent="-304800" algn="l" rtl="0">
              <a:lnSpc>
                <a:spcPct val="100000"/>
              </a:lnSpc>
              <a:spcBef>
                <a:spcPts val="667"/>
              </a:spcBef>
              <a:spcAft>
                <a:spcPts val="0"/>
              </a:spcAft>
              <a:buClr>
                <a:schemeClr val="accent5"/>
              </a:buClr>
              <a:buSzPts val="1200"/>
              <a:buFont typeface="Arial"/>
              <a:buChar char="•"/>
              <a:defRPr sz="1600" b="0" i="0" u="none" strike="noStrike" cap="none">
                <a:solidFill>
                  <a:schemeClr val="dk1"/>
                </a:solidFill>
                <a:latin typeface="Arial"/>
                <a:ea typeface="Arial"/>
                <a:cs typeface="Arial"/>
                <a:sym typeface="Arial"/>
              </a:defRPr>
            </a:lvl5pPr>
            <a:lvl6pPr marL="2743200" marR="0" lvl="5" indent="-228600" algn="l" rtl="0">
              <a:lnSpc>
                <a:spcPct val="100000"/>
              </a:lnSpc>
              <a:spcBef>
                <a:spcPts val="667"/>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102" name="Google Shape;102;p1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823366" y="6278880"/>
            <a:ext cx="3328417" cy="536947"/>
          </a:xfrm>
          <a:prstGeom prst="rect">
            <a:avLst/>
          </a:prstGeom>
          <a:noFill/>
          <a:ln>
            <a:noFill/>
          </a:ln>
        </p:spPr>
      </p:pic>
      <p:sp>
        <p:nvSpPr>
          <p:cNvPr id="103" name="Google Shape;103;p15"/>
          <p:cNvSpPr txBox="1">
            <a:spLocks noGrp="1"/>
          </p:cNvSpPr>
          <p:nvPr>
            <p:ph type="sldNum" idx="12"/>
          </p:nvPr>
        </p:nvSpPr>
        <p:spPr>
          <a:xfrm>
            <a:off x="132080" y="6385560"/>
            <a:ext cx="386000" cy="3660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
        <p:nvSpPr>
          <p:cNvPr id="104" name="Google Shape;104;p15"/>
          <p:cNvSpPr txBox="1">
            <a:spLocks noGrp="1"/>
          </p:cNvSpPr>
          <p:nvPr>
            <p:ph type="dt" idx="10"/>
          </p:nvPr>
        </p:nvSpPr>
        <p:spPr>
          <a:xfrm>
            <a:off x="633055" y="6386829"/>
            <a:ext cx="2743200" cy="3660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105" name="Google Shape;105;p15"/>
          <p:cNvPicPr preferRelativeResize="0"/>
          <p:nvPr/>
        </p:nvPicPr>
        <p:blipFill rotWithShape="1">
          <a:blip r:embed="rId4" cstate="print">
            <a:alphaModFix amt="3000"/>
            <a:extLst>
              <a:ext uri="{28A0092B-C50C-407E-A947-70E740481C1C}">
                <a14:useLocalDpi xmlns:a14="http://schemas.microsoft.com/office/drawing/2010/main"/>
              </a:ext>
            </a:extLst>
          </a:blip>
          <a:srcRect r="11268"/>
          <a:stretch/>
        </p:blipFill>
        <p:spPr>
          <a:xfrm rot="5400000">
            <a:off x="303664" y="2774825"/>
            <a:ext cx="3813696" cy="4352659"/>
          </a:xfrm>
          <a:prstGeom prst="rect">
            <a:avLst/>
          </a:prstGeom>
          <a:noFill/>
          <a:ln>
            <a:noFill/>
          </a:ln>
        </p:spPr>
      </p:pic>
      <p:sp>
        <p:nvSpPr>
          <p:cNvPr id="106" name="Google Shape;106;p15"/>
          <p:cNvSpPr txBox="1">
            <a:spLocks noGrp="1"/>
          </p:cNvSpPr>
          <p:nvPr>
            <p:ph type="ftr" idx="11"/>
          </p:nvPr>
        </p:nvSpPr>
        <p:spPr>
          <a:xfrm>
            <a:off x="4038600" y="6385559"/>
            <a:ext cx="4114800" cy="3660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108800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op Bar Two Column">
  <p:cSld name="Top Bar Two Column">
    <p:spTree>
      <p:nvGrpSpPr>
        <p:cNvPr id="1" name="Shape 561"/>
        <p:cNvGrpSpPr/>
        <p:nvPr/>
      </p:nvGrpSpPr>
      <p:grpSpPr>
        <a:xfrm>
          <a:off x="0" y="0"/>
          <a:ext cx="0" cy="0"/>
          <a:chOff x="0" y="0"/>
          <a:chExt cx="0" cy="0"/>
        </a:xfrm>
      </p:grpSpPr>
      <p:pic>
        <p:nvPicPr>
          <p:cNvPr id="562" name="Google Shape;562;p17"/>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0"/>
            <a:ext cx="12192000" cy="6858002"/>
          </a:xfrm>
          <a:prstGeom prst="rect">
            <a:avLst/>
          </a:prstGeom>
          <a:noFill/>
          <a:ln>
            <a:noFill/>
          </a:ln>
        </p:spPr>
      </p:pic>
      <p:sp>
        <p:nvSpPr>
          <p:cNvPr id="563" name="Google Shape;563;p17"/>
          <p:cNvSpPr/>
          <p:nvPr/>
        </p:nvSpPr>
        <p:spPr>
          <a:xfrm>
            <a:off x="0" y="0"/>
            <a:ext cx="12191875" cy="6858000"/>
          </a:xfrm>
          <a:prstGeom prst="rect">
            <a:avLst/>
          </a:prstGeom>
          <a:gradFill>
            <a:gsLst>
              <a:gs pos="0">
                <a:srgbClr val="8031A7">
                  <a:alpha val="75294"/>
                </a:srgbClr>
              </a:gs>
              <a:gs pos="46000">
                <a:srgbClr val="0E60B2">
                  <a:alpha val="75294"/>
                </a:srgbClr>
              </a:gs>
              <a:gs pos="100000">
                <a:srgbClr val="0E60B2">
                  <a:alpha val="75294"/>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7"/>
          <p:cNvSpPr/>
          <p:nvPr/>
        </p:nvSpPr>
        <p:spPr>
          <a:xfrm rot="5400000">
            <a:off x="3355216" y="-1978848"/>
            <a:ext cx="5481569" cy="12192127"/>
          </a:xfrm>
          <a:custGeom>
            <a:avLst/>
            <a:gdLst/>
            <a:ahLst/>
            <a:cxnLst/>
            <a:rect l="l" t="t" r="r" b="b"/>
            <a:pathLst>
              <a:path w="7308759" h="6858000" extrusionOk="0">
                <a:moveTo>
                  <a:pt x="835505" y="0"/>
                </a:moveTo>
                <a:lnTo>
                  <a:pt x="7308759" y="0"/>
                </a:lnTo>
                <a:lnTo>
                  <a:pt x="7308759" y="6858000"/>
                </a:lnTo>
                <a:lnTo>
                  <a:pt x="835505" y="6858000"/>
                </a:lnTo>
                <a:lnTo>
                  <a:pt x="714215" y="6621862"/>
                </a:lnTo>
                <a:cubicBezTo>
                  <a:pt x="260992" y="5690875"/>
                  <a:pt x="0" y="4597979"/>
                  <a:pt x="0" y="3429000"/>
                </a:cubicBezTo>
                <a:cubicBezTo>
                  <a:pt x="0" y="2260021"/>
                  <a:pt x="260992" y="1167126"/>
                  <a:pt x="714215" y="236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65" name="Google Shape;565;p17"/>
          <p:cNvGrpSpPr/>
          <p:nvPr/>
        </p:nvGrpSpPr>
        <p:grpSpPr>
          <a:xfrm>
            <a:off x="10349715" y="6323765"/>
            <a:ext cx="1516896" cy="311972"/>
            <a:chOff x="2930858" y="2762624"/>
            <a:chExt cx="6274311" cy="1290741"/>
          </a:xfrm>
        </p:grpSpPr>
        <p:sp>
          <p:nvSpPr>
            <p:cNvPr id="566" name="Google Shape;566;p17"/>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17"/>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17"/>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17"/>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17"/>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17"/>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17"/>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17"/>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17"/>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17"/>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17"/>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17"/>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17"/>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17"/>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17"/>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17"/>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17"/>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17"/>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84" name="Google Shape;584;p17"/>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400" b="0" i="0" u="none" strike="noStrike" cap="none">
              <a:solidFill>
                <a:schemeClr val="lt2"/>
              </a:solidFill>
              <a:latin typeface="Arial"/>
              <a:ea typeface="Arial"/>
              <a:cs typeface="Arial"/>
              <a:sym typeface="Arial"/>
            </a:endParaRPr>
          </a:p>
        </p:txBody>
      </p:sp>
      <p:sp>
        <p:nvSpPr>
          <p:cNvPr id="585" name="Google Shape;585;p17"/>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586" name="Google Shape;586;p17"/>
          <p:cNvSpPr txBox="1">
            <a:spLocks noGrp="1"/>
          </p:cNvSpPr>
          <p:nvPr>
            <p:ph type="title"/>
          </p:nvPr>
        </p:nvSpPr>
        <p:spPr>
          <a:xfrm>
            <a:off x="411793" y="363071"/>
            <a:ext cx="11368461" cy="1005900"/>
          </a:xfrm>
          <a:prstGeom prst="rect">
            <a:avLst/>
          </a:prstGeom>
          <a:noFill/>
          <a:ln>
            <a:noFill/>
          </a:ln>
        </p:spPr>
        <p:txBody>
          <a:bodyPr spcFirstLastPara="1" wrap="square" lIns="45700" tIns="0" rIns="45700" bIns="0" anchor="t" anchorCtr="0">
            <a:noAutofit/>
          </a:bodyPr>
          <a:lstStyle>
            <a:lvl1pPr lvl="0" algn="l">
              <a:lnSpc>
                <a:spcPct val="100000"/>
              </a:lnSpc>
              <a:spcBef>
                <a:spcPts val="0"/>
              </a:spcBef>
              <a:spcAft>
                <a:spcPts val="0"/>
              </a:spcAft>
              <a:buClr>
                <a:schemeClr val="lt1"/>
              </a:buClr>
              <a:buSzPts val="2800"/>
              <a:buFont typeface="Calibri"/>
              <a:buNone/>
              <a:defRPr>
                <a:solidFill>
                  <a:schemeClr val="lt1"/>
                </a:solidFill>
              </a:defRPr>
            </a:lvl1pPr>
            <a:lvl2pPr lvl="1" algn="l">
              <a:lnSpc>
                <a:spcPct val="100000"/>
              </a:lnSpc>
              <a:spcBef>
                <a:spcPts val="0"/>
              </a:spcBef>
              <a:spcAft>
                <a:spcPts val="0"/>
              </a:spcAft>
              <a:buClr>
                <a:schemeClr val="lt1"/>
              </a:buClr>
              <a:buSzPts val="4000"/>
              <a:buNone/>
              <a:defRPr>
                <a:solidFill>
                  <a:schemeClr val="lt1"/>
                </a:solidFill>
              </a:defRPr>
            </a:lvl2pPr>
            <a:lvl3pPr lvl="2" algn="l">
              <a:lnSpc>
                <a:spcPct val="100000"/>
              </a:lnSpc>
              <a:spcBef>
                <a:spcPts val="0"/>
              </a:spcBef>
              <a:spcAft>
                <a:spcPts val="0"/>
              </a:spcAft>
              <a:buClr>
                <a:schemeClr val="lt1"/>
              </a:buClr>
              <a:buSzPts val="4000"/>
              <a:buNone/>
              <a:defRPr>
                <a:solidFill>
                  <a:schemeClr val="lt1"/>
                </a:solidFill>
              </a:defRPr>
            </a:lvl3pPr>
            <a:lvl4pPr lvl="3" algn="l">
              <a:lnSpc>
                <a:spcPct val="100000"/>
              </a:lnSpc>
              <a:spcBef>
                <a:spcPts val="0"/>
              </a:spcBef>
              <a:spcAft>
                <a:spcPts val="0"/>
              </a:spcAft>
              <a:buClr>
                <a:schemeClr val="lt1"/>
              </a:buClr>
              <a:buSzPts val="4000"/>
              <a:buNone/>
              <a:defRPr>
                <a:solidFill>
                  <a:schemeClr val="lt1"/>
                </a:solidFill>
              </a:defRPr>
            </a:lvl4pPr>
            <a:lvl5pPr lvl="4" algn="l">
              <a:lnSpc>
                <a:spcPct val="100000"/>
              </a:lnSpc>
              <a:spcBef>
                <a:spcPts val="0"/>
              </a:spcBef>
              <a:spcAft>
                <a:spcPts val="0"/>
              </a:spcAft>
              <a:buClr>
                <a:schemeClr val="lt1"/>
              </a:buClr>
              <a:buSzPts val="4000"/>
              <a:buNone/>
              <a:defRPr>
                <a:solidFill>
                  <a:schemeClr val="lt1"/>
                </a:solidFill>
              </a:defRPr>
            </a:lvl5pPr>
            <a:lvl6pPr lvl="5" algn="l">
              <a:lnSpc>
                <a:spcPct val="100000"/>
              </a:lnSpc>
              <a:spcBef>
                <a:spcPts val="0"/>
              </a:spcBef>
              <a:spcAft>
                <a:spcPts val="0"/>
              </a:spcAft>
              <a:buClr>
                <a:schemeClr val="lt1"/>
              </a:buClr>
              <a:buSzPts val="4000"/>
              <a:buNone/>
              <a:defRPr>
                <a:solidFill>
                  <a:schemeClr val="lt1"/>
                </a:solidFill>
              </a:defRPr>
            </a:lvl6pPr>
            <a:lvl7pPr lvl="6" algn="l">
              <a:lnSpc>
                <a:spcPct val="100000"/>
              </a:lnSpc>
              <a:spcBef>
                <a:spcPts val="0"/>
              </a:spcBef>
              <a:spcAft>
                <a:spcPts val="0"/>
              </a:spcAft>
              <a:buClr>
                <a:schemeClr val="lt1"/>
              </a:buClr>
              <a:buSzPts val="4000"/>
              <a:buNone/>
              <a:defRPr>
                <a:solidFill>
                  <a:schemeClr val="lt1"/>
                </a:solidFill>
              </a:defRPr>
            </a:lvl7pPr>
            <a:lvl8pPr lvl="7" algn="l">
              <a:lnSpc>
                <a:spcPct val="100000"/>
              </a:lnSpc>
              <a:spcBef>
                <a:spcPts val="0"/>
              </a:spcBef>
              <a:spcAft>
                <a:spcPts val="0"/>
              </a:spcAft>
              <a:buClr>
                <a:schemeClr val="lt1"/>
              </a:buClr>
              <a:buSzPts val="4000"/>
              <a:buNone/>
              <a:defRPr>
                <a:solidFill>
                  <a:schemeClr val="lt1"/>
                </a:solidFill>
              </a:defRPr>
            </a:lvl8pPr>
            <a:lvl9pPr lvl="8" algn="l">
              <a:lnSpc>
                <a:spcPct val="100000"/>
              </a:lnSpc>
              <a:spcBef>
                <a:spcPts val="0"/>
              </a:spcBef>
              <a:spcAft>
                <a:spcPts val="0"/>
              </a:spcAft>
              <a:buClr>
                <a:schemeClr val="lt1"/>
              </a:buClr>
              <a:buSzPts val="4000"/>
              <a:buNone/>
              <a:defRPr>
                <a:solidFill>
                  <a:schemeClr val="lt1"/>
                </a:solidFill>
              </a:defRPr>
            </a:lvl9pPr>
          </a:lstStyle>
          <a:p>
            <a:endParaRPr/>
          </a:p>
        </p:txBody>
      </p:sp>
      <p:cxnSp>
        <p:nvCxnSpPr>
          <p:cNvPr id="587" name="Google Shape;587;p17"/>
          <p:cNvCxnSpPr/>
          <p:nvPr/>
        </p:nvCxnSpPr>
        <p:spPr>
          <a:xfrm>
            <a:off x="6096007" y="2286000"/>
            <a:ext cx="0" cy="3828600"/>
          </a:xfrm>
          <a:prstGeom prst="straightConnector1">
            <a:avLst/>
          </a:prstGeom>
          <a:noFill/>
          <a:ln w="9525" cap="flat" cmpd="sng">
            <a:solidFill>
              <a:srgbClr val="D9D9D9"/>
            </a:solidFill>
            <a:prstDash val="solid"/>
            <a:round/>
            <a:headEnd type="none" w="sm" len="sm"/>
            <a:tailEnd type="none" w="sm" len="sm"/>
          </a:ln>
        </p:spPr>
      </p:cxnSp>
      <p:sp>
        <p:nvSpPr>
          <p:cNvPr id="588" name="Google Shape;588;p17"/>
          <p:cNvSpPr txBox="1">
            <a:spLocks noGrp="1"/>
          </p:cNvSpPr>
          <p:nvPr>
            <p:ph type="sldNum" idx="12"/>
          </p:nvPr>
        </p:nvSpPr>
        <p:spPr>
          <a:xfrm>
            <a:off x="11370486" y="6401750"/>
            <a:ext cx="731591" cy="274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589" name="Google Shape;589;p17"/>
          <p:cNvSpPr txBox="1">
            <a:spLocks noGrp="1"/>
          </p:cNvSpPr>
          <p:nvPr>
            <p:ph type="body" idx="1"/>
          </p:nvPr>
        </p:nvSpPr>
        <p:spPr>
          <a:xfrm>
            <a:off x="6356846" y="2286000"/>
            <a:ext cx="5435071" cy="3860800"/>
          </a:xfrm>
          <a:prstGeom prst="rect">
            <a:avLst/>
          </a:prstGeom>
          <a:noFill/>
          <a:ln>
            <a:noFill/>
          </a:ln>
        </p:spPr>
        <p:txBody>
          <a:bodyPr spcFirstLastPara="1" wrap="square" lIns="0" tIns="0" rIns="46800" bIns="0" anchor="t"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0" name="Google Shape;590;p17"/>
          <p:cNvSpPr txBox="1">
            <a:spLocks noGrp="1"/>
          </p:cNvSpPr>
          <p:nvPr>
            <p:ph type="body" idx="2"/>
          </p:nvPr>
        </p:nvSpPr>
        <p:spPr>
          <a:xfrm>
            <a:off x="411783" y="2286000"/>
            <a:ext cx="5435071" cy="3860800"/>
          </a:xfrm>
          <a:prstGeom prst="rect">
            <a:avLst/>
          </a:prstGeom>
          <a:noFill/>
          <a:ln>
            <a:noFill/>
          </a:ln>
        </p:spPr>
        <p:txBody>
          <a:bodyPr spcFirstLastPara="1" wrap="square" lIns="0" tIns="0" rIns="46800" bIns="0" anchor="t"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441410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op Bar Text Slide">
  <p:cSld name="Top Bar Text Slide">
    <p:spTree>
      <p:nvGrpSpPr>
        <p:cNvPr id="1" name="Shape 79"/>
        <p:cNvGrpSpPr/>
        <p:nvPr/>
      </p:nvGrpSpPr>
      <p:grpSpPr>
        <a:xfrm>
          <a:off x="0" y="0"/>
          <a:ext cx="0" cy="0"/>
          <a:chOff x="0" y="0"/>
          <a:chExt cx="0" cy="0"/>
        </a:xfrm>
      </p:grpSpPr>
      <p:pic>
        <p:nvPicPr>
          <p:cNvPr id="80" name="Google Shape;80;p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2"/>
            <a:ext cx="12192000" cy="6858002"/>
          </a:xfrm>
          <a:prstGeom prst="rect">
            <a:avLst/>
          </a:prstGeom>
          <a:noFill/>
          <a:ln>
            <a:noFill/>
          </a:ln>
        </p:spPr>
      </p:pic>
      <p:sp>
        <p:nvSpPr>
          <p:cNvPr id="81" name="Google Shape;81;p3"/>
          <p:cNvSpPr/>
          <p:nvPr/>
        </p:nvSpPr>
        <p:spPr>
          <a:xfrm>
            <a:off x="62" y="0"/>
            <a:ext cx="12191875" cy="6858000"/>
          </a:xfrm>
          <a:prstGeom prst="rect">
            <a:avLst/>
          </a:prstGeom>
          <a:gradFill>
            <a:gsLst>
              <a:gs pos="0">
                <a:srgbClr val="8031A7">
                  <a:alpha val="75294"/>
                </a:srgbClr>
              </a:gs>
              <a:gs pos="46000">
                <a:srgbClr val="0E60B2">
                  <a:alpha val="75294"/>
                </a:srgbClr>
              </a:gs>
              <a:gs pos="100000">
                <a:srgbClr val="0E60B2">
                  <a:alpha val="75294"/>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rot="5400000">
            <a:off x="3355216" y="-1978848"/>
            <a:ext cx="5481569" cy="12192127"/>
          </a:xfrm>
          <a:custGeom>
            <a:avLst/>
            <a:gdLst/>
            <a:ahLst/>
            <a:cxnLst/>
            <a:rect l="l" t="t" r="r" b="b"/>
            <a:pathLst>
              <a:path w="7308759" h="6858000" extrusionOk="0">
                <a:moveTo>
                  <a:pt x="835505" y="0"/>
                </a:moveTo>
                <a:lnTo>
                  <a:pt x="7308759" y="0"/>
                </a:lnTo>
                <a:lnTo>
                  <a:pt x="7308759" y="6858000"/>
                </a:lnTo>
                <a:lnTo>
                  <a:pt x="835505" y="6858000"/>
                </a:lnTo>
                <a:lnTo>
                  <a:pt x="714215" y="6621862"/>
                </a:lnTo>
                <a:cubicBezTo>
                  <a:pt x="260992" y="5690875"/>
                  <a:pt x="0" y="4597979"/>
                  <a:pt x="0" y="3429000"/>
                </a:cubicBezTo>
                <a:cubicBezTo>
                  <a:pt x="0" y="2260021"/>
                  <a:pt x="260992" y="1167126"/>
                  <a:pt x="714215" y="236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3" name="Google Shape;83;p3"/>
          <p:cNvGrpSpPr/>
          <p:nvPr/>
        </p:nvGrpSpPr>
        <p:grpSpPr>
          <a:xfrm>
            <a:off x="10349715" y="6323765"/>
            <a:ext cx="1516896" cy="311972"/>
            <a:chOff x="2930858" y="2762624"/>
            <a:chExt cx="6274311" cy="1290741"/>
          </a:xfrm>
        </p:grpSpPr>
        <p:sp>
          <p:nvSpPr>
            <p:cNvPr id="84" name="Google Shape;84;p3"/>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3"/>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3"/>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3"/>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3"/>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3"/>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3"/>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3"/>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3"/>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3"/>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3"/>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3"/>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3"/>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3"/>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3"/>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3"/>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3"/>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3"/>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 name="Google Shape;102;p3"/>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400" b="0" i="0" u="none" strike="noStrike" cap="none">
              <a:solidFill>
                <a:schemeClr val="lt2"/>
              </a:solidFill>
              <a:latin typeface="Arial"/>
              <a:ea typeface="Arial"/>
              <a:cs typeface="Arial"/>
              <a:sym typeface="Arial"/>
            </a:endParaRPr>
          </a:p>
        </p:txBody>
      </p:sp>
      <p:sp>
        <p:nvSpPr>
          <p:cNvPr id="103" name="Google Shape;103;p3"/>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104" name="Google Shape;104;p3"/>
          <p:cNvSpPr txBox="1">
            <a:spLocks noGrp="1"/>
          </p:cNvSpPr>
          <p:nvPr>
            <p:ph type="title"/>
          </p:nvPr>
        </p:nvSpPr>
        <p:spPr>
          <a:xfrm>
            <a:off x="411793" y="363071"/>
            <a:ext cx="11368461" cy="1005900"/>
          </a:xfrm>
          <a:prstGeom prst="rect">
            <a:avLst/>
          </a:prstGeom>
          <a:noFill/>
          <a:ln>
            <a:noFill/>
          </a:ln>
        </p:spPr>
        <p:txBody>
          <a:bodyPr spcFirstLastPara="1" wrap="square" lIns="45700" tIns="0" rIns="45700" bIns="0" anchor="t" anchorCtr="0">
            <a:noAutofit/>
          </a:bodyPr>
          <a:lstStyle>
            <a:lvl1pPr lvl="0" algn="l">
              <a:lnSpc>
                <a:spcPct val="100000"/>
              </a:lnSpc>
              <a:spcBef>
                <a:spcPts val="0"/>
              </a:spcBef>
              <a:spcAft>
                <a:spcPts val="0"/>
              </a:spcAft>
              <a:buClr>
                <a:schemeClr val="lt1"/>
              </a:buClr>
              <a:buSzPts val="2800"/>
              <a:buFont typeface="Calibri"/>
              <a:buNone/>
              <a:defRPr>
                <a:solidFill>
                  <a:schemeClr val="lt1"/>
                </a:solidFill>
              </a:defRPr>
            </a:lvl1pPr>
            <a:lvl2pPr lvl="1" algn="l">
              <a:lnSpc>
                <a:spcPct val="100000"/>
              </a:lnSpc>
              <a:spcBef>
                <a:spcPts val="0"/>
              </a:spcBef>
              <a:spcAft>
                <a:spcPts val="0"/>
              </a:spcAft>
              <a:buClr>
                <a:schemeClr val="lt1"/>
              </a:buClr>
              <a:buSzPts val="4000"/>
              <a:buNone/>
              <a:defRPr>
                <a:solidFill>
                  <a:schemeClr val="lt1"/>
                </a:solidFill>
              </a:defRPr>
            </a:lvl2pPr>
            <a:lvl3pPr lvl="2" algn="l">
              <a:lnSpc>
                <a:spcPct val="100000"/>
              </a:lnSpc>
              <a:spcBef>
                <a:spcPts val="0"/>
              </a:spcBef>
              <a:spcAft>
                <a:spcPts val="0"/>
              </a:spcAft>
              <a:buClr>
                <a:schemeClr val="lt1"/>
              </a:buClr>
              <a:buSzPts val="4000"/>
              <a:buNone/>
              <a:defRPr>
                <a:solidFill>
                  <a:schemeClr val="lt1"/>
                </a:solidFill>
              </a:defRPr>
            </a:lvl3pPr>
            <a:lvl4pPr lvl="3" algn="l">
              <a:lnSpc>
                <a:spcPct val="100000"/>
              </a:lnSpc>
              <a:spcBef>
                <a:spcPts val="0"/>
              </a:spcBef>
              <a:spcAft>
                <a:spcPts val="0"/>
              </a:spcAft>
              <a:buClr>
                <a:schemeClr val="lt1"/>
              </a:buClr>
              <a:buSzPts val="4000"/>
              <a:buNone/>
              <a:defRPr>
                <a:solidFill>
                  <a:schemeClr val="lt1"/>
                </a:solidFill>
              </a:defRPr>
            </a:lvl4pPr>
            <a:lvl5pPr lvl="4" algn="l">
              <a:lnSpc>
                <a:spcPct val="100000"/>
              </a:lnSpc>
              <a:spcBef>
                <a:spcPts val="0"/>
              </a:spcBef>
              <a:spcAft>
                <a:spcPts val="0"/>
              </a:spcAft>
              <a:buClr>
                <a:schemeClr val="lt1"/>
              </a:buClr>
              <a:buSzPts val="4000"/>
              <a:buNone/>
              <a:defRPr>
                <a:solidFill>
                  <a:schemeClr val="lt1"/>
                </a:solidFill>
              </a:defRPr>
            </a:lvl5pPr>
            <a:lvl6pPr lvl="5" algn="l">
              <a:lnSpc>
                <a:spcPct val="100000"/>
              </a:lnSpc>
              <a:spcBef>
                <a:spcPts val="0"/>
              </a:spcBef>
              <a:spcAft>
                <a:spcPts val="0"/>
              </a:spcAft>
              <a:buClr>
                <a:schemeClr val="lt1"/>
              </a:buClr>
              <a:buSzPts val="4000"/>
              <a:buNone/>
              <a:defRPr>
                <a:solidFill>
                  <a:schemeClr val="lt1"/>
                </a:solidFill>
              </a:defRPr>
            </a:lvl6pPr>
            <a:lvl7pPr lvl="6" algn="l">
              <a:lnSpc>
                <a:spcPct val="100000"/>
              </a:lnSpc>
              <a:spcBef>
                <a:spcPts val="0"/>
              </a:spcBef>
              <a:spcAft>
                <a:spcPts val="0"/>
              </a:spcAft>
              <a:buClr>
                <a:schemeClr val="lt1"/>
              </a:buClr>
              <a:buSzPts val="4000"/>
              <a:buNone/>
              <a:defRPr>
                <a:solidFill>
                  <a:schemeClr val="lt1"/>
                </a:solidFill>
              </a:defRPr>
            </a:lvl7pPr>
            <a:lvl8pPr lvl="7" algn="l">
              <a:lnSpc>
                <a:spcPct val="100000"/>
              </a:lnSpc>
              <a:spcBef>
                <a:spcPts val="0"/>
              </a:spcBef>
              <a:spcAft>
                <a:spcPts val="0"/>
              </a:spcAft>
              <a:buClr>
                <a:schemeClr val="lt1"/>
              </a:buClr>
              <a:buSzPts val="4000"/>
              <a:buNone/>
              <a:defRPr>
                <a:solidFill>
                  <a:schemeClr val="lt1"/>
                </a:solidFill>
              </a:defRPr>
            </a:lvl8pPr>
            <a:lvl9pPr lvl="8" algn="l">
              <a:lnSpc>
                <a:spcPct val="100000"/>
              </a:lnSpc>
              <a:spcBef>
                <a:spcPts val="0"/>
              </a:spcBef>
              <a:spcAft>
                <a:spcPts val="0"/>
              </a:spcAft>
              <a:buClr>
                <a:schemeClr val="lt1"/>
              </a:buClr>
              <a:buSzPts val="4000"/>
              <a:buNone/>
              <a:defRPr>
                <a:solidFill>
                  <a:schemeClr val="lt1"/>
                </a:solidFill>
              </a:defRPr>
            </a:lvl9pPr>
          </a:lstStyle>
          <a:p>
            <a:endParaRPr/>
          </a:p>
        </p:txBody>
      </p:sp>
      <p:sp>
        <p:nvSpPr>
          <p:cNvPr id="105" name="Google Shape;105;p3"/>
          <p:cNvSpPr txBox="1">
            <a:spLocks noGrp="1"/>
          </p:cNvSpPr>
          <p:nvPr>
            <p:ph type="sldNum" idx="12"/>
          </p:nvPr>
        </p:nvSpPr>
        <p:spPr>
          <a:xfrm>
            <a:off x="11370486" y="6401750"/>
            <a:ext cx="731591" cy="274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106" name="Google Shape;106;p3"/>
          <p:cNvSpPr txBox="1">
            <a:spLocks noGrp="1"/>
          </p:cNvSpPr>
          <p:nvPr>
            <p:ph type="body" idx="1"/>
          </p:nvPr>
        </p:nvSpPr>
        <p:spPr>
          <a:xfrm>
            <a:off x="411270" y="2286000"/>
            <a:ext cx="11369461" cy="3898900"/>
          </a:xfrm>
          <a:prstGeom prst="rect">
            <a:avLst/>
          </a:prstGeom>
          <a:noFill/>
          <a:ln>
            <a:noFill/>
          </a:ln>
        </p:spPr>
        <p:txBody>
          <a:bodyPr spcFirstLastPara="1" wrap="square" lIns="0" tIns="0" rIns="46800" bIns="0" anchor="t"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84037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457200" y="1825625"/>
            <a:ext cx="5262400" cy="3813200"/>
          </a:xfrm>
          <a:prstGeom prst="rect">
            <a:avLst/>
          </a:prstGeom>
          <a:noFill/>
          <a:ln>
            <a:noFill/>
          </a:ln>
        </p:spPr>
        <p:txBody>
          <a:bodyPr spcFirstLastPara="1" wrap="square" lIns="0" tIns="0" rIns="0" bIns="0" anchor="t" anchorCtr="0">
            <a:noAutofit/>
          </a:bodyPr>
          <a:lstStyle>
            <a:lvl1pPr marL="609585" lvl="0" indent="-423323" algn="l">
              <a:lnSpc>
                <a:spcPct val="100000"/>
              </a:lnSpc>
              <a:spcBef>
                <a:spcPts val="1067"/>
              </a:spcBef>
              <a:spcAft>
                <a:spcPts val="0"/>
              </a:spcAft>
              <a:buClr>
                <a:schemeClr val="dk1"/>
              </a:buClr>
              <a:buSzPts val="1400"/>
              <a:buChar char="•"/>
              <a:defRPr/>
            </a:lvl1pPr>
            <a:lvl2pPr marL="1219170" lvl="1" indent="-423323" algn="l">
              <a:lnSpc>
                <a:spcPct val="100000"/>
              </a:lnSpc>
              <a:spcBef>
                <a:spcPts val="1067"/>
              </a:spcBef>
              <a:spcAft>
                <a:spcPts val="0"/>
              </a:spcAft>
              <a:buClr>
                <a:schemeClr val="dk1"/>
              </a:buClr>
              <a:buSzPts val="1400"/>
              <a:buChar char="−"/>
              <a:defRPr/>
            </a:lvl2pPr>
            <a:lvl3pPr marL="1828754" lvl="2" indent="-423323" algn="l">
              <a:lnSpc>
                <a:spcPct val="100000"/>
              </a:lnSpc>
              <a:spcBef>
                <a:spcPts val="1067"/>
              </a:spcBef>
              <a:spcAft>
                <a:spcPts val="0"/>
              </a:spcAft>
              <a:buClr>
                <a:schemeClr val="dk1"/>
              </a:buClr>
              <a:buSzPts val="1400"/>
              <a:buChar char="−"/>
              <a:defRPr/>
            </a:lvl3pPr>
            <a:lvl4pPr marL="2438339" lvl="3" indent="-423323" algn="l">
              <a:lnSpc>
                <a:spcPct val="100000"/>
              </a:lnSpc>
              <a:spcBef>
                <a:spcPts val="1067"/>
              </a:spcBef>
              <a:spcAft>
                <a:spcPts val="0"/>
              </a:spcAft>
              <a:buClr>
                <a:schemeClr val="dk1"/>
              </a:buClr>
              <a:buSzPts val="1400"/>
              <a:buChar char="−"/>
              <a:defRPr/>
            </a:lvl4pPr>
            <a:lvl5pPr marL="3047924" lvl="4" indent="-423323" algn="l">
              <a:lnSpc>
                <a:spcPct val="100000"/>
              </a:lnSpc>
              <a:spcBef>
                <a:spcPts val="1067"/>
              </a:spcBef>
              <a:spcAft>
                <a:spcPts val="0"/>
              </a:spcAft>
              <a:buClr>
                <a:schemeClr val="dk1"/>
              </a:buClr>
              <a:buSzPts val="1400"/>
              <a:buChar char="−"/>
              <a:defRPr/>
            </a:lvl5pPr>
            <a:lvl6pPr marL="3657509" lvl="5" indent="-423323" algn="l">
              <a:lnSpc>
                <a:spcPct val="90000"/>
              </a:lnSpc>
              <a:spcBef>
                <a:spcPts val="1067"/>
              </a:spcBef>
              <a:spcAft>
                <a:spcPts val="0"/>
              </a:spcAft>
              <a:buClr>
                <a:schemeClr val="dk1"/>
              </a:buClr>
              <a:buSzPts val="1400"/>
              <a:buChar char="•"/>
              <a:defRPr/>
            </a:lvl6pPr>
            <a:lvl7pPr marL="4267093" lvl="6" indent="-423323" algn="l">
              <a:lnSpc>
                <a:spcPct val="90000"/>
              </a:lnSpc>
              <a:spcBef>
                <a:spcPts val="1067"/>
              </a:spcBef>
              <a:spcAft>
                <a:spcPts val="0"/>
              </a:spcAft>
              <a:buClr>
                <a:schemeClr val="dk1"/>
              </a:buClr>
              <a:buSzPts val="1400"/>
              <a:buChar char="•"/>
              <a:defRPr/>
            </a:lvl7pPr>
            <a:lvl8pPr marL="4876678" lvl="7" indent="-423323" algn="l">
              <a:lnSpc>
                <a:spcPct val="90000"/>
              </a:lnSpc>
              <a:spcBef>
                <a:spcPts val="1067"/>
              </a:spcBef>
              <a:spcAft>
                <a:spcPts val="0"/>
              </a:spcAft>
              <a:buClr>
                <a:schemeClr val="dk1"/>
              </a:buClr>
              <a:buSzPts val="1400"/>
              <a:buChar char="•"/>
              <a:defRPr/>
            </a:lvl8pPr>
            <a:lvl9pPr marL="5486263" lvl="8" indent="-423323" algn="l">
              <a:lnSpc>
                <a:spcPct val="90000"/>
              </a:lnSpc>
              <a:spcBef>
                <a:spcPts val="1067"/>
              </a:spcBef>
              <a:spcAft>
                <a:spcPts val="0"/>
              </a:spcAft>
              <a:buClr>
                <a:schemeClr val="dk1"/>
              </a:buClr>
              <a:buSzPts val="1400"/>
              <a:buChar char="•"/>
              <a:defRPr/>
            </a:lvl9pPr>
          </a:lstStyle>
          <a:p>
            <a:endParaRPr/>
          </a:p>
        </p:txBody>
      </p:sp>
      <p:sp>
        <p:nvSpPr>
          <p:cNvPr id="30" name="Google Shape;30;p4"/>
          <p:cNvSpPr txBox="1">
            <a:spLocks noGrp="1"/>
          </p:cNvSpPr>
          <p:nvPr>
            <p:ph type="body" idx="2"/>
          </p:nvPr>
        </p:nvSpPr>
        <p:spPr>
          <a:xfrm>
            <a:off x="6472227" y="1825625"/>
            <a:ext cx="5262400" cy="3813200"/>
          </a:xfrm>
          <a:prstGeom prst="rect">
            <a:avLst/>
          </a:prstGeom>
          <a:noFill/>
          <a:ln>
            <a:noFill/>
          </a:ln>
        </p:spPr>
        <p:txBody>
          <a:bodyPr spcFirstLastPara="1" wrap="square" lIns="0" tIns="0" rIns="0" bIns="0" anchor="t" anchorCtr="0">
            <a:noAutofit/>
          </a:bodyPr>
          <a:lstStyle>
            <a:lvl1pPr marL="609585" lvl="0" indent="-423323" algn="l">
              <a:lnSpc>
                <a:spcPct val="100000"/>
              </a:lnSpc>
              <a:spcBef>
                <a:spcPts val="1067"/>
              </a:spcBef>
              <a:spcAft>
                <a:spcPts val="0"/>
              </a:spcAft>
              <a:buClr>
                <a:schemeClr val="dk1"/>
              </a:buClr>
              <a:buSzPts val="1400"/>
              <a:buChar char="•"/>
              <a:defRPr/>
            </a:lvl1pPr>
            <a:lvl2pPr marL="1219170" lvl="1" indent="-423323" algn="l">
              <a:lnSpc>
                <a:spcPct val="100000"/>
              </a:lnSpc>
              <a:spcBef>
                <a:spcPts val="1067"/>
              </a:spcBef>
              <a:spcAft>
                <a:spcPts val="0"/>
              </a:spcAft>
              <a:buClr>
                <a:schemeClr val="dk1"/>
              </a:buClr>
              <a:buSzPts val="1400"/>
              <a:buChar char="−"/>
              <a:defRPr/>
            </a:lvl2pPr>
            <a:lvl3pPr marL="1828754" lvl="2" indent="-423323" algn="l">
              <a:lnSpc>
                <a:spcPct val="100000"/>
              </a:lnSpc>
              <a:spcBef>
                <a:spcPts val="1067"/>
              </a:spcBef>
              <a:spcAft>
                <a:spcPts val="0"/>
              </a:spcAft>
              <a:buClr>
                <a:schemeClr val="dk1"/>
              </a:buClr>
              <a:buSzPts val="1400"/>
              <a:buChar char="−"/>
              <a:defRPr/>
            </a:lvl3pPr>
            <a:lvl4pPr marL="2438339" lvl="3" indent="-423323" algn="l">
              <a:lnSpc>
                <a:spcPct val="100000"/>
              </a:lnSpc>
              <a:spcBef>
                <a:spcPts val="1067"/>
              </a:spcBef>
              <a:spcAft>
                <a:spcPts val="0"/>
              </a:spcAft>
              <a:buClr>
                <a:schemeClr val="dk1"/>
              </a:buClr>
              <a:buSzPts val="1400"/>
              <a:buChar char="−"/>
              <a:defRPr/>
            </a:lvl4pPr>
            <a:lvl5pPr marL="3047924" lvl="4" indent="-423323" algn="l">
              <a:lnSpc>
                <a:spcPct val="100000"/>
              </a:lnSpc>
              <a:spcBef>
                <a:spcPts val="1067"/>
              </a:spcBef>
              <a:spcAft>
                <a:spcPts val="0"/>
              </a:spcAft>
              <a:buClr>
                <a:schemeClr val="dk1"/>
              </a:buClr>
              <a:buSzPts val="1400"/>
              <a:buChar char="−"/>
              <a:defRPr/>
            </a:lvl5pPr>
            <a:lvl6pPr marL="3657509" lvl="5" indent="-423323" algn="l">
              <a:lnSpc>
                <a:spcPct val="90000"/>
              </a:lnSpc>
              <a:spcBef>
                <a:spcPts val="1067"/>
              </a:spcBef>
              <a:spcAft>
                <a:spcPts val="0"/>
              </a:spcAft>
              <a:buClr>
                <a:schemeClr val="dk1"/>
              </a:buClr>
              <a:buSzPts val="1400"/>
              <a:buChar char="•"/>
              <a:defRPr/>
            </a:lvl6pPr>
            <a:lvl7pPr marL="4267093" lvl="6" indent="-423323" algn="l">
              <a:lnSpc>
                <a:spcPct val="90000"/>
              </a:lnSpc>
              <a:spcBef>
                <a:spcPts val="1067"/>
              </a:spcBef>
              <a:spcAft>
                <a:spcPts val="0"/>
              </a:spcAft>
              <a:buClr>
                <a:schemeClr val="dk1"/>
              </a:buClr>
              <a:buSzPts val="1400"/>
              <a:buChar char="•"/>
              <a:defRPr/>
            </a:lvl7pPr>
            <a:lvl8pPr marL="4876678" lvl="7" indent="-423323" algn="l">
              <a:lnSpc>
                <a:spcPct val="90000"/>
              </a:lnSpc>
              <a:spcBef>
                <a:spcPts val="1067"/>
              </a:spcBef>
              <a:spcAft>
                <a:spcPts val="0"/>
              </a:spcAft>
              <a:buClr>
                <a:schemeClr val="dk1"/>
              </a:buClr>
              <a:buSzPts val="1400"/>
              <a:buChar char="•"/>
              <a:defRPr/>
            </a:lvl8pPr>
            <a:lvl9pPr marL="5486263" lvl="8" indent="-423323" algn="l">
              <a:lnSpc>
                <a:spcPct val="90000"/>
              </a:lnSpc>
              <a:spcBef>
                <a:spcPts val="1067"/>
              </a:spcBef>
              <a:spcAft>
                <a:spcPts val="0"/>
              </a:spcAft>
              <a:buClr>
                <a:schemeClr val="dk1"/>
              </a:buClr>
              <a:buSzPts val="1400"/>
              <a:buChar char="•"/>
              <a:defRPr/>
            </a:lvl9pPr>
          </a:lstStyle>
          <a:p>
            <a:endParaRPr/>
          </a:p>
        </p:txBody>
      </p:sp>
      <p:sp>
        <p:nvSpPr>
          <p:cNvPr id="31" name="Google Shape;31;p4"/>
          <p:cNvSpPr txBox="1">
            <a:spLocks noGrp="1"/>
          </p:cNvSpPr>
          <p:nvPr>
            <p:ph type="sldNum" idx="12"/>
          </p:nvPr>
        </p:nvSpPr>
        <p:spPr>
          <a:xfrm>
            <a:off x="9812839" y="6287837"/>
            <a:ext cx="785200" cy="2248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700"/>
              <a:buFont typeface="Arial"/>
              <a:buNone/>
              <a:defRPr sz="933" b="0" i="0" u="none" strike="noStrike" cap="none">
                <a:solidFill>
                  <a:srgbClr val="999B9C"/>
                </a:solidFill>
                <a:latin typeface="Proxima Nova"/>
                <a:ea typeface="Proxima Nova"/>
                <a:cs typeface="Proxima Nova"/>
                <a:sym typeface="Proxima Nova"/>
              </a:defRPr>
            </a:lvl9pPr>
          </a:lstStyle>
          <a:p>
            <a:fld id="{00000000-1234-1234-1234-123412341234}" type="slidenum">
              <a:rPr lang="en-US" smtClean="0"/>
              <a:pPr/>
              <a:t>‹#›</a:t>
            </a:fld>
            <a:endParaRPr lang="en-US"/>
          </a:p>
        </p:txBody>
      </p:sp>
      <p:sp>
        <p:nvSpPr>
          <p:cNvPr id="32" name="Google Shape;32;p4"/>
          <p:cNvSpPr txBox="1">
            <a:spLocks noGrp="1"/>
          </p:cNvSpPr>
          <p:nvPr>
            <p:ph type="title"/>
          </p:nvPr>
        </p:nvSpPr>
        <p:spPr>
          <a:xfrm>
            <a:off x="457200" y="457200"/>
            <a:ext cx="11277600" cy="899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33" name="Google Shape;33;p4"/>
          <p:cNvCxnSpPr/>
          <p:nvPr/>
        </p:nvCxnSpPr>
        <p:spPr>
          <a:xfrm>
            <a:off x="6096000" y="1490203"/>
            <a:ext cx="0" cy="4148400"/>
          </a:xfrm>
          <a:prstGeom prst="straightConnector1">
            <a:avLst/>
          </a:prstGeom>
          <a:noFill/>
          <a:ln w="19050" cap="flat" cmpd="sng">
            <a:solidFill>
              <a:schemeClr val="dk2"/>
            </a:solidFill>
            <a:prstDash val="solid"/>
            <a:miter lim="800000"/>
            <a:headEnd type="none" w="sm" len="sm"/>
            <a:tailEnd type="none" w="sm" len="sm"/>
          </a:ln>
        </p:spPr>
      </p:cxnSp>
      <p:sp>
        <p:nvSpPr>
          <p:cNvPr id="34" name="Google Shape;34;p4"/>
          <p:cNvSpPr txBox="1">
            <a:spLocks noGrp="1"/>
          </p:cNvSpPr>
          <p:nvPr>
            <p:ph type="subTitle" idx="3"/>
          </p:nvPr>
        </p:nvSpPr>
        <p:spPr>
          <a:xfrm>
            <a:off x="457200" y="6287833"/>
            <a:ext cx="5638800" cy="225200"/>
          </a:xfrm>
          <a:prstGeom prst="rect">
            <a:avLst/>
          </a:prstGeom>
          <a:noFill/>
          <a:ln>
            <a:noFill/>
          </a:ln>
        </p:spPr>
        <p:txBody>
          <a:bodyPr spcFirstLastPara="1" wrap="square" lIns="0" tIns="0" rIns="0" bIns="0" anchor="b" anchorCtr="0">
            <a:noAutofit/>
          </a:bodyPr>
          <a:lstStyle>
            <a:lvl1pPr lvl="0" algn="l">
              <a:lnSpc>
                <a:spcPct val="100000"/>
              </a:lnSpc>
              <a:spcBef>
                <a:spcPts val="1067"/>
              </a:spcBef>
              <a:spcAft>
                <a:spcPts val="0"/>
              </a:spcAft>
              <a:buSzPts val="1400"/>
              <a:buNone/>
              <a:defRPr sz="933">
                <a:solidFill>
                  <a:srgbClr val="999B9C"/>
                </a:solidFill>
              </a:defRPr>
            </a:lvl1pPr>
            <a:lvl2pPr lvl="1" algn="l">
              <a:lnSpc>
                <a:spcPct val="100000"/>
              </a:lnSpc>
              <a:spcBef>
                <a:spcPts val="1067"/>
              </a:spcBef>
              <a:spcAft>
                <a:spcPts val="0"/>
              </a:spcAft>
              <a:buSzPts val="1400"/>
              <a:buNone/>
              <a:defRPr sz="933">
                <a:solidFill>
                  <a:srgbClr val="999B9C"/>
                </a:solidFill>
              </a:defRPr>
            </a:lvl2pPr>
            <a:lvl3pPr lvl="2" algn="l">
              <a:lnSpc>
                <a:spcPct val="100000"/>
              </a:lnSpc>
              <a:spcBef>
                <a:spcPts val="1067"/>
              </a:spcBef>
              <a:spcAft>
                <a:spcPts val="0"/>
              </a:spcAft>
              <a:buSzPts val="1200"/>
              <a:buNone/>
              <a:defRPr sz="933">
                <a:solidFill>
                  <a:srgbClr val="999B9C"/>
                </a:solidFill>
              </a:defRPr>
            </a:lvl3pPr>
            <a:lvl4pPr lvl="3" algn="l">
              <a:lnSpc>
                <a:spcPct val="100000"/>
              </a:lnSpc>
              <a:spcBef>
                <a:spcPts val="1067"/>
              </a:spcBef>
              <a:spcAft>
                <a:spcPts val="0"/>
              </a:spcAft>
              <a:buSzPts val="1100"/>
              <a:buNone/>
              <a:defRPr sz="933">
                <a:solidFill>
                  <a:srgbClr val="999B9C"/>
                </a:solidFill>
              </a:defRPr>
            </a:lvl4pPr>
            <a:lvl5pPr lvl="4" algn="l">
              <a:lnSpc>
                <a:spcPct val="100000"/>
              </a:lnSpc>
              <a:spcBef>
                <a:spcPts val="1067"/>
              </a:spcBef>
              <a:spcAft>
                <a:spcPts val="0"/>
              </a:spcAft>
              <a:buSzPts val="1100"/>
              <a:buNone/>
              <a:defRPr sz="933">
                <a:solidFill>
                  <a:srgbClr val="999B9C"/>
                </a:solidFill>
              </a:defRPr>
            </a:lvl5pPr>
            <a:lvl6pPr lvl="5" algn="l">
              <a:lnSpc>
                <a:spcPct val="90000"/>
              </a:lnSpc>
              <a:spcBef>
                <a:spcPts val="1067"/>
              </a:spcBef>
              <a:spcAft>
                <a:spcPts val="0"/>
              </a:spcAft>
              <a:buSzPts val="1100"/>
              <a:buNone/>
              <a:defRPr sz="933">
                <a:solidFill>
                  <a:srgbClr val="999B9C"/>
                </a:solidFill>
              </a:defRPr>
            </a:lvl6pPr>
            <a:lvl7pPr lvl="6" algn="l">
              <a:lnSpc>
                <a:spcPct val="90000"/>
              </a:lnSpc>
              <a:spcBef>
                <a:spcPts val="1067"/>
              </a:spcBef>
              <a:spcAft>
                <a:spcPts val="0"/>
              </a:spcAft>
              <a:buSzPts val="1100"/>
              <a:buNone/>
              <a:defRPr sz="933">
                <a:solidFill>
                  <a:srgbClr val="999B9C"/>
                </a:solidFill>
              </a:defRPr>
            </a:lvl7pPr>
            <a:lvl8pPr lvl="7" algn="l">
              <a:lnSpc>
                <a:spcPct val="90000"/>
              </a:lnSpc>
              <a:spcBef>
                <a:spcPts val="1067"/>
              </a:spcBef>
              <a:spcAft>
                <a:spcPts val="0"/>
              </a:spcAft>
              <a:buSzPts val="1100"/>
              <a:buNone/>
              <a:defRPr sz="933">
                <a:solidFill>
                  <a:srgbClr val="999B9C"/>
                </a:solidFill>
              </a:defRPr>
            </a:lvl8pPr>
            <a:lvl9pPr lvl="8" algn="l">
              <a:lnSpc>
                <a:spcPct val="90000"/>
              </a:lnSpc>
              <a:spcBef>
                <a:spcPts val="1067"/>
              </a:spcBef>
              <a:spcAft>
                <a:spcPts val="0"/>
              </a:spcAft>
              <a:buSzPts val="1100"/>
              <a:buNone/>
              <a:defRPr sz="933">
                <a:solidFill>
                  <a:srgbClr val="999B9C"/>
                </a:solidFill>
              </a:defRPr>
            </a:lvl9pPr>
          </a:lstStyle>
          <a:p>
            <a:endParaRPr/>
          </a:p>
        </p:txBody>
      </p:sp>
      <p:sp>
        <p:nvSpPr>
          <p:cNvPr id="35" name="Google Shape;35;p4"/>
          <p:cNvSpPr txBox="1">
            <a:spLocks noGrp="1"/>
          </p:cNvSpPr>
          <p:nvPr>
            <p:ph type="subTitle" idx="4"/>
          </p:nvPr>
        </p:nvSpPr>
        <p:spPr>
          <a:xfrm>
            <a:off x="8347597" y="6287825"/>
            <a:ext cx="1314800" cy="225200"/>
          </a:xfrm>
          <a:prstGeom prst="rect">
            <a:avLst/>
          </a:prstGeom>
          <a:noFill/>
          <a:ln>
            <a:noFill/>
          </a:ln>
        </p:spPr>
        <p:txBody>
          <a:bodyPr spcFirstLastPara="1" wrap="square" lIns="0" tIns="0" rIns="0" bIns="0" anchor="b" anchorCtr="0">
            <a:noAutofit/>
          </a:bodyPr>
          <a:lstStyle>
            <a:lvl1pPr lvl="0" algn="r">
              <a:lnSpc>
                <a:spcPct val="100000"/>
              </a:lnSpc>
              <a:spcBef>
                <a:spcPts val="1067"/>
              </a:spcBef>
              <a:spcAft>
                <a:spcPts val="0"/>
              </a:spcAft>
              <a:buSzPts val="1400"/>
              <a:buNone/>
              <a:defRPr sz="933">
                <a:solidFill>
                  <a:srgbClr val="999B9C"/>
                </a:solidFill>
              </a:defRPr>
            </a:lvl1pPr>
            <a:lvl2pPr lvl="1" algn="r">
              <a:lnSpc>
                <a:spcPct val="100000"/>
              </a:lnSpc>
              <a:spcBef>
                <a:spcPts val="1067"/>
              </a:spcBef>
              <a:spcAft>
                <a:spcPts val="0"/>
              </a:spcAft>
              <a:buSzPts val="1400"/>
              <a:buNone/>
              <a:defRPr sz="933">
                <a:solidFill>
                  <a:srgbClr val="999B9C"/>
                </a:solidFill>
              </a:defRPr>
            </a:lvl2pPr>
            <a:lvl3pPr lvl="2" algn="r">
              <a:lnSpc>
                <a:spcPct val="100000"/>
              </a:lnSpc>
              <a:spcBef>
                <a:spcPts val="1067"/>
              </a:spcBef>
              <a:spcAft>
                <a:spcPts val="0"/>
              </a:spcAft>
              <a:buSzPts val="1200"/>
              <a:buNone/>
              <a:defRPr sz="933">
                <a:solidFill>
                  <a:srgbClr val="999B9C"/>
                </a:solidFill>
              </a:defRPr>
            </a:lvl3pPr>
            <a:lvl4pPr lvl="3" algn="r">
              <a:lnSpc>
                <a:spcPct val="100000"/>
              </a:lnSpc>
              <a:spcBef>
                <a:spcPts val="1067"/>
              </a:spcBef>
              <a:spcAft>
                <a:spcPts val="0"/>
              </a:spcAft>
              <a:buSzPts val="1100"/>
              <a:buNone/>
              <a:defRPr sz="933">
                <a:solidFill>
                  <a:srgbClr val="999B9C"/>
                </a:solidFill>
              </a:defRPr>
            </a:lvl4pPr>
            <a:lvl5pPr lvl="4" algn="r">
              <a:lnSpc>
                <a:spcPct val="100000"/>
              </a:lnSpc>
              <a:spcBef>
                <a:spcPts val="1067"/>
              </a:spcBef>
              <a:spcAft>
                <a:spcPts val="0"/>
              </a:spcAft>
              <a:buSzPts val="1100"/>
              <a:buNone/>
              <a:defRPr sz="933">
                <a:solidFill>
                  <a:srgbClr val="999B9C"/>
                </a:solidFill>
              </a:defRPr>
            </a:lvl5pPr>
            <a:lvl6pPr lvl="5" algn="r">
              <a:lnSpc>
                <a:spcPct val="90000"/>
              </a:lnSpc>
              <a:spcBef>
                <a:spcPts val="1067"/>
              </a:spcBef>
              <a:spcAft>
                <a:spcPts val="0"/>
              </a:spcAft>
              <a:buSzPts val="1100"/>
              <a:buNone/>
              <a:defRPr sz="933">
                <a:solidFill>
                  <a:srgbClr val="999B9C"/>
                </a:solidFill>
              </a:defRPr>
            </a:lvl6pPr>
            <a:lvl7pPr lvl="6" algn="r">
              <a:lnSpc>
                <a:spcPct val="90000"/>
              </a:lnSpc>
              <a:spcBef>
                <a:spcPts val="1067"/>
              </a:spcBef>
              <a:spcAft>
                <a:spcPts val="0"/>
              </a:spcAft>
              <a:buSzPts val="1100"/>
              <a:buNone/>
              <a:defRPr sz="933">
                <a:solidFill>
                  <a:srgbClr val="999B9C"/>
                </a:solidFill>
              </a:defRPr>
            </a:lvl7pPr>
            <a:lvl8pPr lvl="7" algn="r">
              <a:lnSpc>
                <a:spcPct val="90000"/>
              </a:lnSpc>
              <a:spcBef>
                <a:spcPts val="1067"/>
              </a:spcBef>
              <a:spcAft>
                <a:spcPts val="0"/>
              </a:spcAft>
              <a:buSzPts val="1100"/>
              <a:buNone/>
              <a:defRPr sz="933">
                <a:solidFill>
                  <a:srgbClr val="999B9C"/>
                </a:solidFill>
              </a:defRPr>
            </a:lvl8pPr>
            <a:lvl9pPr lvl="8" algn="r">
              <a:lnSpc>
                <a:spcPct val="90000"/>
              </a:lnSpc>
              <a:spcBef>
                <a:spcPts val="1067"/>
              </a:spcBef>
              <a:spcAft>
                <a:spcPts val="0"/>
              </a:spcAft>
              <a:buSzPts val="1100"/>
              <a:buNone/>
              <a:defRPr sz="933">
                <a:solidFill>
                  <a:srgbClr val="999B9C"/>
                </a:solidFill>
              </a:defRPr>
            </a:lvl9pPr>
          </a:lstStyle>
          <a:p>
            <a:endParaRPr/>
          </a:p>
        </p:txBody>
      </p:sp>
    </p:spTree>
    <p:extLst>
      <p:ext uri="{BB962C8B-B14F-4D97-AF65-F5344CB8AC3E}">
        <p14:creationId xmlns:p14="http://schemas.microsoft.com/office/powerpoint/2010/main" val="2337342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ection Header 6">
  <p:cSld name="Section Header 6">
    <p:spTree>
      <p:nvGrpSpPr>
        <p:cNvPr id="1" name="Shape 45"/>
        <p:cNvGrpSpPr/>
        <p:nvPr/>
      </p:nvGrpSpPr>
      <p:grpSpPr>
        <a:xfrm>
          <a:off x="0" y="0"/>
          <a:ext cx="0" cy="0"/>
          <a:chOff x="0" y="0"/>
          <a:chExt cx="0" cy="0"/>
        </a:xfrm>
      </p:grpSpPr>
      <p:grpSp>
        <p:nvGrpSpPr>
          <p:cNvPr id="46" name="Google Shape;46;p7"/>
          <p:cNvGrpSpPr/>
          <p:nvPr/>
        </p:nvGrpSpPr>
        <p:grpSpPr>
          <a:xfrm rot="10800000" flipH="1">
            <a:off x="4393991" y="5884708"/>
            <a:ext cx="7342325" cy="973713"/>
            <a:chOff x="5952837" y="-333"/>
            <a:chExt cx="5781965" cy="766784"/>
          </a:xfrm>
        </p:grpSpPr>
        <p:sp>
          <p:nvSpPr>
            <p:cNvPr id="47" name="Google Shape;47;p7"/>
            <p:cNvSpPr/>
            <p:nvPr/>
          </p:nvSpPr>
          <p:spPr>
            <a:xfrm rot="-5400000">
              <a:off x="10749909" y="70000"/>
              <a:ext cx="445519" cy="304853"/>
            </a:xfrm>
            <a:custGeom>
              <a:avLst/>
              <a:gdLst/>
              <a:ahLst/>
              <a:cxnLst/>
              <a:rect l="l" t="t" r="r" b="b"/>
              <a:pathLst>
                <a:path w="475220" h="304853" extrusionOk="0">
                  <a:moveTo>
                    <a:pt x="475220" y="3606"/>
                  </a:moveTo>
                  <a:lnTo>
                    <a:pt x="475220" y="301247"/>
                  </a:lnTo>
                  <a:lnTo>
                    <a:pt x="457491" y="304853"/>
                  </a:lnTo>
                  <a:lnTo>
                    <a:pt x="152216" y="304853"/>
                  </a:lnTo>
                  <a:cubicBezTo>
                    <a:pt x="68539" y="304853"/>
                    <a:pt x="0" y="236314"/>
                    <a:pt x="0" y="152637"/>
                  </a:cubicBezTo>
                  <a:lnTo>
                    <a:pt x="0" y="152216"/>
                  </a:lnTo>
                  <a:cubicBezTo>
                    <a:pt x="0" y="68539"/>
                    <a:pt x="68539" y="0"/>
                    <a:pt x="152216" y="0"/>
                  </a:cubicBezTo>
                  <a:lnTo>
                    <a:pt x="457491" y="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48" name="Google Shape;48;p7"/>
            <p:cNvSpPr/>
            <p:nvPr/>
          </p:nvSpPr>
          <p:spPr>
            <a:xfrm rot="5400000">
              <a:off x="7479630" y="9363"/>
              <a:ext cx="294341" cy="609706"/>
            </a:xfrm>
            <a:custGeom>
              <a:avLst/>
              <a:gdLst/>
              <a:ahLst/>
              <a:cxnLst/>
              <a:rect l="l" t="t" r="r" b="b"/>
              <a:pathLst>
                <a:path w="294341" h="609706" extrusionOk="0">
                  <a:moveTo>
                    <a:pt x="152427" y="609707"/>
                  </a:moveTo>
                  <a:lnTo>
                    <a:pt x="152427" y="609707"/>
                  </a:lnTo>
                  <a:cubicBezTo>
                    <a:pt x="68539" y="609707"/>
                    <a:pt x="0" y="541167"/>
                    <a:pt x="0" y="457280"/>
                  </a:cubicBezTo>
                  <a:lnTo>
                    <a:pt x="0" y="152427"/>
                  </a:lnTo>
                  <a:cubicBezTo>
                    <a:pt x="0" y="68539"/>
                    <a:pt x="68539" y="0"/>
                    <a:pt x="152427" y="0"/>
                  </a:cubicBezTo>
                  <a:cubicBezTo>
                    <a:pt x="236314" y="0"/>
                    <a:pt x="304853" y="68539"/>
                    <a:pt x="304853" y="152427"/>
                  </a:cubicBezTo>
                  <a:lnTo>
                    <a:pt x="304853" y="457280"/>
                  </a:lnTo>
                  <a:cubicBezTo>
                    <a:pt x="304853" y="541167"/>
                    <a:pt x="236314" y="609707"/>
                    <a:pt x="152427" y="60970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49" name="Google Shape;49;p7"/>
            <p:cNvSpPr/>
            <p:nvPr/>
          </p:nvSpPr>
          <p:spPr>
            <a:xfrm rot="5400000">
              <a:off x="8762690" y="-221332"/>
              <a:ext cx="167046" cy="609709"/>
            </a:xfrm>
            <a:custGeom>
              <a:avLst/>
              <a:gdLst/>
              <a:ahLst/>
              <a:cxnLst/>
              <a:rect l="l" t="t" r="r" b="b"/>
              <a:pathLst>
                <a:path w="167046" h="609709" extrusionOk="0">
                  <a:moveTo>
                    <a:pt x="0" y="606741"/>
                  </a:moveTo>
                  <a:lnTo>
                    <a:pt x="1" y="2969"/>
                  </a:lnTo>
                  <a:lnTo>
                    <a:pt x="14620" y="0"/>
                  </a:lnTo>
                  <a:cubicBezTo>
                    <a:pt x="98507" y="0"/>
                    <a:pt x="167046" y="68541"/>
                    <a:pt x="167046" y="152429"/>
                  </a:cubicBezTo>
                  <a:lnTo>
                    <a:pt x="167046" y="457281"/>
                  </a:lnTo>
                  <a:cubicBezTo>
                    <a:pt x="167046" y="540959"/>
                    <a:pt x="98507" y="609709"/>
                    <a:pt x="14620" y="609709"/>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0" name="Google Shape;50;p7"/>
            <p:cNvSpPr/>
            <p:nvPr/>
          </p:nvSpPr>
          <p:spPr>
            <a:xfrm rot="5400000">
              <a:off x="7695703" y="-68904"/>
              <a:ext cx="167046" cy="304853"/>
            </a:xfrm>
            <a:custGeom>
              <a:avLst/>
              <a:gdLst/>
              <a:ahLst/>
              <a:cxnLst/>
              <a:rect l="l" t="t" r="r" b="b"/>
              <a:pathLst>
                <a:path w="167046" h="304853" extrusionOk="0">
                  <a:moveTo>
                    <a:pt x="0" y="301897"/>
                  </a:moveTo>
                  <a:lnTo>
                    <a:pt x="0" y="2956"/>
                  </a:lnTo>
                  <a:lnTo>
                    <a:pt x="14620" y="0"/>
                  </a:lnTo>
                  <a:cubicBezTo>
                    <a:pt x="98927" y="0"/>
                    <a:pt x="167046" y="68119"/>
                    <a:pt x="167046" y="152427"/>
                  </a:cubicBezTo>
                  <a:cubicBezTo>
                    <a:pt x="167046" y="236524"/>
                    <a:pt x="98717" y="304853"/>
                    <a:pt x="14620" y="3048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1" name="Google Shape;51;p7"/>
            <p:cNvSpPr/>
            <p:nvPr/>
          </p:nvSpPr>
          <p:spPr>
            <a:xfrm rot="5400000">
              <a:off x="7637313"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119"/>
                    <a:pt x="304853" y="152427"/>
                  </a:cubicBezTo>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2" name="Google Shape;52;p7"/>
            <p:cNvSpPr/>
            <p:nvPr/>
          </p:nvSpPr>
          <p:spPr>
            <a:xfrm rot="-5400000">
              <a:off x="10282931"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3" name="Google Shape;53;p7"/>
            <p:cNvSpPr/>
            <p:nvPr/>
          </p:nvSpPr>
          <p:spPr>
            <a:xfrm rot="5400000">
              <a:off x="8247020" y="167257"/>
              <a:ext cx="294341" cy="294341"/>
            </a:xfrm>
            <a:custGeom>
              <a:avLst/>
              <a:gdLst/>
              <a:ahLst/>
              <a:cxnLst/>
              <a:rect l="l" t="t" r="r" b="b"/>
              <a:pathLst>
                <a:path w="294341" h="294341" extrusionOk="0">
                  <a:moveTo>
                    <a:pt x="304853" y="152427"/>
                  </a:moveTo>
                  <a:cubicBezTo>
                    <a:pt x="304853" y="236525"/>
                    <a:pt x="236524" y="304854"/>
                    <a:pt x="152427" y="304854"/>
                  </a:cubicBezTo>
                  <a:cubicBezTo>
                    <a:pt x="68119" y="304854"/>
                    <a:pt x="0" y="236525"/>
                    <a:pt x="0" y="152427"/>
                  </a:cubicBezTo>
                  <a:cubicBezTo>
                    <a:pt x="0" y="68330"/>
                    <a:pt x="68329" y="0"/>
                    <a:pt x="152427" y="0"/>
                  </a:cubicBezTo>
                  <a:cubicBezTo>
                    <a:pt x="236524" y="-210"/>
                    <a:pt x="304853" y="68119"/>
                    <a:pt x="304853" y="15242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4" name="Google Shape;54;p7"/>
            <p:cNvSpPr/>
            <p:nvPr/>
          </p:nvSpPr>
          <p:spPr>
            <a:xfrm rot="5400000">
              <a:off x="8552084" y="472109"/>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329"/>
                    <a:pt x="304853" y="152427"/>
                  </a:cubicBezTo>
                </a:path>
              </a:pathLst>
            </a:custGeom>
            <a:solidFill>
              <a:schemeClr val="dk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5" name="Google Shape;55;p7"/>
            <p:cNvSpPr/>
            <p:nvPr/>
          </p:nvSpPr>
          <p:spPr>
            <a:xfrm rot="5400000">
              <a:off x="5952837" y="15084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6" name="Google Shape;56;p7"/>
            <p:cNvSpPr/>
            <p:nvPr/>
          </p:nvSpPr>
          <p:spPr>
            <a:xfrm rot="5400000">
              <a:off x="9306224" y="167256"/>
              <a:ext cx="294341" cy="294341"/>
            </a:xfrm>
            <a:custGeom>
              <a:avLst/>
              <a:gdLst/>
              <a:ahLst/>
              <a:cxnLst/>
              <a:rect l="l" t="t" r="r" b="b"/>
              <a:pathLst>
                <a:path w="294341" h="294341" extrusionOk="0">
                  <a:moveTo>
                    <a:pt x="304854" y="152427"/>
                  </a:moveTo>
                  <a:cubicBezTo>
                    <a:pt x="304854" y="236524"/>
                    <a:pt x="236525" y="304853"/>
                    <a:pt x="152427" y="304853"/>
                  </a:cubicBezTo>
                  <a:cubicBezTo>
                    <a:pt x="68119" y="304853"/>
                    <a:pt x="0" y="236524"/>
                    <a:pt x="0" y="152427"/>
                  </a:cubicBezTo>
                  <a:cubicBezTo>
                    <a:pt x="-210" y="68329"/>
                    <a:pt x="68119" y="0"/>
                    <a:pt x="152427" y="0"/>
                  </a:cubicBezTo>
                  <a:cubicBezTo>
                    <a:pt x="236525" y="0"/>
                    <a:pt x="304854" y="68329"/>
                    <a:pt x="304854" y="15242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7" name="Google Shape;57;p7"/>
            <p:cNvSpPr/>
            <p:nvPr/>
          </p:nvSpPr>
          <p:spPr>
            <a:xfrm rot="5400000">
              <a:off x="6517046" y="-69327"/>
              <a:ext cx="166199" cy="304853"/>
            </a:xfrm>
            <a:custGeom>
              <a:avLst/>
              <a:gdLst/>
              <a:ahLst/>
              <a:cxnLst/>
              <a:rect l="l" t="t" r="r" b="b"/>
              <a:pathLst>
                <a:path w="166199" h="304853" extrusionOk="0">
                  <a:moveTo>
                    <a:pt x="0" y="302072"/>
                  </a:moveTo>
                  <a:lnTo>
                    <a:pt x="0" y="2781"/>
                  </a:lnTo>
                  <a:lnTo>
                    <a:pt x="13773" y="0"/>
                  </a:lnTo>
                  <a:cubicBezTo>
                    <a:pt x="97870" y="0"/>
                    <a:pt x="166199" y="68329"/>
                    <a:pt x="166199" y="152427"/>
                  </a:cubicBezTo>
                  <a:cubicBezTo>
                    <a:pt x="166199" y="236524"/>
                    <a:pt x="97870" y="304853"/>
                    <a:pt x="13773" y="3048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8" name="Google Shape;58;p7"/>
            <p:cNvSpPr/>
            <p:nvPr/>
          </p:nvSpPr>
          <p:spPr>
            <a:xfrm rot="-5400000">
              <a:off x="10820243" y="170155"/>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734" y="0"/>
                    <a:pt x="304853" y="68119"/>
                    <a:pt x="304853" y="152427"/>
                  </a:cubicBezTo>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59" name="Google Shape;59;p7"/>
            <p:cNvSpPr/>
            <p:nvPr/>
          </p:nvSpPr>
          <p:spPr>
            <a:xfrm rot="5400000">
              <a:off x="6631927" y="148301"/>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0" name="Google Shape;60;p7"/>
            <p:cNvSpPr/>
            <p:nvPr/>
          </p:nvSpPr>
          <p:spPr>
            <a:xfrm rot="5400000">
              <a:off x="8552083" y="167257"/>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1" name="Google Shape;61;p7"/>
            <p:cNvSpPr/>
            <p:nvPr/>
          </p:nvSpPr>
          <p:spPr>
            <a:xfrm rot="5400000">
              <a:off x="6212191" y="-69327"/>
              <a:ext cx="166200" cy="304853"/>
            </a:xfrm>
            <a:custGeom>
              <a:avLst/>
              <a:gdLst/>
              <a:ahLst/>
              <a:cxnLst/>
              <a:rect l="l" t="t" r="r" b="b"/>
              <a:pathLst>
                <a:path w="166200" h="304853" extrusionOk="0">
                  <a:moveTo>
                    <a:pt x="0" y="302072"/>
                  </a:moveTo>
                  <a:lnTo>
                    <a:pt x="0" y="2785"/>
                  </a:lnTo>
                  <a:lnTo>
                    <a:pt x="13774" y="0"/>
                  </a:lnTo>
                  <a:cubicBezTo>
                    <a:pt x="97871" y="0"/>
                    <a:pt x="166200" y="68329"/>
                    <a:pt x="166200" y="152427"/>
                  </a:cubicBezTo>
                  <a:cubicBezTo>
                    <a:pt x="166200" y="236524"/>
                    <a:pt x="97871" y="304853"/>
                    <a:pt x="13774"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2" name="Google Shape;62;p7"/>
            <p:cNvSpPr/>
            <p:nvPr/>
          </p:nvSpPr>
          <p:spPr>
            <a:xfrm rot="5400000">
              <a:off x="7390850" y="-68904"/>
              <a:ext cx="167046" cy="304853"/>
            </a:xfrm>
            <a:custGeom>
              <a:avLst/>
              <a:gdLst/>
              <a:ahLst/>
              <a:cxnLst/>
              <a:rect l="l" t="t" r="r" b="b"/>
              <a:pathLst>
                <a:path w="167046" h="304853" extrusionOk="0">
                  <a:moveTo>
                    <a:pt x="0" y="301897"/>
                  </a:moveTo>
                  <a:lnTo>
                    <a:pt x="0" y="2957"/>
                  </a:lnTo>
                  <a:lnTo>
                    <a:pt x="14620" y="0"/>
                  </a:lnTo>
                  <a:cubicBezTo>
                    <a:pt x="98927" y="0"/>
                    <a:pt x="167046" y="68329"/>
                    <a:pt x="167046" y="152427"/>
                  </a:cubicBezTo>
                  <a:cubicBezTo>
                    <a:pt x="167046" y="236734"/>
                    <a:pt x="98717" y="304853"/>
                    <a:pt x="14620"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3" name="Google Shape;63;p7"/>
            <p:cNvSpPr/>
            <p:nvPr/>
          </p:nvSpPr>
          <p:spPr>
            <a:xfrm rot="5400000">
              <a:off x="7637313"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11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4" name="Google Shape;64;p7"/>
            <p:cNvSpPr/>
            <p:nvPr/>
          </p:nvSpPr>
          <p:spPr>
            <a:xfrm rot="-5400000">
              <a:off x="9528792" y="-72605"/>
              <a:ext cx="159642" cy="304853"/>
            </a:xfrm>
            <a:custGeom>
              <a:avLst/>
              <a:gdLst/>
              <a:ahLst/>
              <a:cxnLst/>
              <a:rect l="l" t="t" r="r" b="b"/>
              <a:pathLst>
                <a:path w="159642" h="304853" extrusionOk="0">
                  <a:moveTo>
                    <a:pt x="159642" y="1457"/>
                  </a:moveTo>
                  <a:lnTo>
                    <a:pt x="159642" y="303394"/>
                  </a:lnTo>
                  <a:lnTo>
                    <a:pt x="152427" y="304853"/>
                  </a:lnTo>
                  <a:cubicBezTo>
                    <a:pt x="68329" y="304853"/>
                    <a:pt x="0" y="236524"/>
                    <a:pt x="0" y="152427"/>
                  </a:cubicBezTo>
                  <a:cubicBezTo>
                    <a:pt x="0" y="68329"/>
                    <a:pt x="68329" y="0"/>
                    <a:pt x="152427"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5" name="Google Shape;65;p7"/>
            <p:cNvSpPr/>
            <p:nvPr/>
          </p:nvSpPr>
          <p:spPr>
            <a:xfrm rot="-5400000">
              <a:off x="10210327" y="170154"/>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6" name="Google Shape;66;p7"/>
            <p:cNvSpPr/>
            <p:nvPr/>
          </p:nvSpPr>
          <p:spPr>
            <a:xfrm rot="-5400000">
              <a:off x="11429951" y="17015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7" name="Google Shape;67;p7"/>
            <p:cNvSpPr/>
            <p:nvPr/>
          </p:nvSpPr>
          <p:spPr>
            <a:xfrm rot="5400000">
              <a:off x="8915329" y="-68904"/>
              <a:ext cx="167045" cy="304853"/>
            </a:xfrm>
            <a:custGeom>
              <a:avLst/>
              <a:gdLst/>
              <a:ahLst/>
              <a:cxnLst/>
              <a:rect l="l" t="t" r="r" b="b"/>
              <a:pathLst>
                <a:path w="167045" h="304853" extrusionOk="0">
                  <a:moveTo>
                    <a:pt x="0" y="301897"/>
                  </a:moveTo>
                  <a:lnTo>
                    <a:pt x="0" y="2956"/>
                  </a:lnTo>
                  <a:lnTo>
                    <a:pt x="14619" y="0"/>
                  </a:lnTo>
                  <a:cubicBezTo>
                    <a:pt x="98926" y="0"/>
                    <a:pt x="167045" y="68329"/>
                    <a:pt x="167045" y="152427"/>
                  </a:cubicBezTo>
                  <a:cubicBezTo>
                    <a:pt x="167045" y="236524"/>
                    <a:pt x="98716" y="304853"/>
                    <a:pt x="14619"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8" name="Google Shape;68;p7"/>
            <p:cNvSpPr/>
            <p:nvPr/>
          </p:nvSpPr>
          <p:spPr>
            <a:xfrm rot="5400000">
              <a:off x="8000559" y="-68904"/>
              <a:ext cx="167045" cy="304853"/>
            </a:xfrm>
            <a:custGeom>
              <a:avLst/>
              <a:gdLst/>
              <a:ahLst/>
              <a:cxnLst/>
              <a:rect l="l" t="t" r="r" b="b"/>
              <a:pathLst>
                <a:path w="167045" h="304853" extrusionOk="0">
                  <a:moveTo>
                    <a:pt x="0" y="301897"/>
                  </a:moveTo>
                  <a:lnTo>
                    <a:pt x="0" y="2949"/>
                  </a:lnTo>
                  <a:lnTo>
                    <a:pt x="14619" y="0"/>
                  </a:lnTo>
                  <a:cubicBezTo>
                    <a:pt x="98926" y="0"/>
                    <a:pt x="167045" y="68119"/>
                    <a:pt x="167045" y="152427"/>
                  </a:cubicBezTo>
                  <a:cubicBezTo>
                    <a:pt x="167045" y="236524"/>
                    <a:pt x="98716" y="304853"/>
                    <a:pt x="14619" y="30485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69" name="Google Shape;69;p7"/>
            <p:cNvSpPr/>
            <p:nvPr/>
          </p:nvSpPr>
          <p:spPr>
            <a:xfrm rot="-5400000">
              <a:off x="10515389" y="170155"/>
              <a:ext cx="294341" cy="294341"/>
            </a:xfrm>
            <a:custGeom>
              <a:avLst/>
              <a:gdLst/>
              <a:ahLst/>
              <a:cxnLst/>
              <a:rect l="l" t="t" r="r" b="b"/>
              <a:pathLst>
                <a:path w="294341" h="294341" extrusionOk="0">
                  <a:moveTo>
                    <a:pt x="304853" y="152427"/>
                  </a:moveTo>
                  <a:cubicBezTo>
                    <a:pt x="304853" y="236525"/>
                    <a:pt x="236524" y="304854"/>
                    <a:pt x="152427" y="304854"/>
                  </a:cubicBezTo>
                  <a:cubicBezTo>
                    <a:pt x="68329" y="304854"/>
                    <a:pt x="0" y="236525"/>
                    <a:pt x="0" y="152427"/>
                  </a:cubicBezTo>
                  <a:cubicBezTo>
                    <a:pt x="0" y="68330"/>
                    <a:pt x="68329" y="0"/>
                    <a:pt x="152427" y="0"/>
                  </a:cubicBezTo>
                  <a:cubicBezTo>
                    <a:pt x="236734" y="-210"/>
                    <a:pt x="304853" y="68119"/>
                    <a:pt x="304853" y="152427"/>
                  </a:cubicBezTo>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0" name="Google Shape;70;p7"/>
            <p:cNvSpPr/>
            <p:nvPr/>
          </p:nvSpPr>
          <p:spPr>
            <a:xfrm rot="-5400000">
              <a:off x="9978078"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1" name="Google Shape;71;p7"/>
            <p:cNvSpPr/>
            <p:nvPr/>
          </p:nvSpPr>
          <p:spPr>
            <a:xfrm rot="5400000">
              <a:off x="7942166"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524" y="0"/>
                    <a:pt x="304853" y="68119"/>
                    <a:pt x="304853" y="152427"/>
                  </a:cubicBezTo>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2" name="Google Shape;72;p7"/>
            <p:cNvSpPr/>
            <p:nvPr/>
          </p:nvSpPr>
          <p:spPr>
            <a:xfrm rot="5400000">
              <a:off x="9220181" y="-68904"/>
              <a:ext cx="167046" cy="304853"/>
            </a:xfrm>
            <a:custGeom>
              <a:avLst/>
              <a:gdLst/>
              <a:ahLst/>
              <a:cxnLst/>
              <a:rect l="l" t="t" r="r" b="b"/>
              <a:pathLst>
                <a:path w="167046" h="304853" extrusionOk="0">
                  <a:moveTo>
                    <a:pt x="0" y="301897"/>
                  </a:moveTo>
                  <a:lnTo>
                    <a:pt x="0" y="2949"/>
                  </a:lnTo>
                  <a:lnTo>
                    <a:pt x="14620" y="0"/>
                  </a:lnTo>
                  <a:cubicBezTo>
                    <a:pt x="98927" y="0"/>
                    <a:pt x="167046" y="68329"/>
                    <a:pt x="167046" y="152427"/>
                  </a:cubicBezTo>
                  <a:cubicBezTo>
                    <a:pt x="167046" y="236524"/>
                    <a:pt x="98717" y="304853"/>
                    <a:pt x="14620" y="3048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3" name="Google Shape;73;p7"/>
            <p:cNvSpPr/>
            <p:nvPr/>
          </p:nvSpPr>
          <p:spPr>
            <a:xfrm rot="5400000">
              <a:off x="8305412" y="-68905"/>
              <a:ext cx="167045" cy="304854"/>
            </a:xfrm>
            <a:custGeom>
              <a:avLst/>
              <a:gdLst/>
              <a:ahLst/>
              <a:cxnLst/>
              <a:rect l="l" t="t" r="r" b="b"/>
              <a:pathLst>
                <a:path w="167045" h="304854" extrusionOk="0">
                  <a:moveTo>
                    <a:pt x="0" y="301898"/>
                  </a:moveTo>
                  <a:lnTo>
                    <a:pt x="0" y="2956"/>
                  </a:lnTo>
                  <a:lnTo>
                    <a:pt x="14619" y="0"/>
                  </a:lnTo>
                  <a:cubicBezTo>
                    <a:pt x="98926" y="-210"/>
                    <a:pt x="167045" y="68119"/>
                    <a:pt x="167045" y="152427"/>
                  </a:cubicBezTo>
                  <a:cubicBezTo>
                    <a:pt x="167045" y="236525"/>
                    <a:pt x="98716" y="304854"/>
                    <a:pt x="14619" y="30485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4" name="Google Shape;74;p7"/>
            <p:cNvSpPr/>
            <p:nvPr/>
          </p:nvSpPr>
          <p:spPr>
            <a:xfrm rot="5400000">
              <a:off x="6835148" y="-69327"/>
              <a:ext cx="166199" cy="304853"/>
            </a:xfrm>
            <a:custGeom>
              <a:avLst/>
              <a:gdLst/>
              <a:ahLst/>
              <a:cxnLst/>
              <a:rect l="l" t="t" r="r" b="b"/>
              <a:pathLst>
                <a:path w="166199" h="304853" extrusionOk="0">
                  <a:moveTo>
                    <a:pt x="0" y="302068"/>
                  </a:moveTo>
                  <a:lnTo>
                    <a:pt x="0" y="2785"/>
                  </a:lnTo>
                  <a:lnTo>
                    <a:pt x="13773" y="0"/>
                  </a:lnTo>
                  <a:cubicBezTo>
                    <a:pt x="98080" y="0"/>
                    <a:pt x="166199" y="68329"/>
                    <a:pt x="166199" y="152427"/>
                  </a:cubicBezTo>
                  <a:cubicBezTo>
                    <a:pt x="166199" y="236734"/>
                    <a:pt x="97870" y="304853"/>
                    <a:pt x="13773" y="30485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5" name="Google Shape;75;p7"/>
            <p:cNvSpPr/>
            <p:nvPr/>
          </p:nvSpPr>
          <p:spPr>
            <a:xfrm rot="5400000">
              <a:off x="8856937"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119" y="0"/>
                    <a:pt x="152427" y="0"/>
                  </a:cubicBezTo>
                  <a:cubicBezTo>
                    <a:pt x="236524" y="0"/>
                    <a:pt x="304853" y="68329"/>
                    <a:pt x="304853" y="152427"/>
                  </a:cubicBezTo>
                </a:path>
              </a:pathLst>
            </a:cu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sp>
          <p:nvSpPr>
            <p:cNvPr id="76" name="Google Shape;76;p7"/>
            <p:cNvSpPr/>
            <p:nvPr/>
          </p:nvSpPr>
          <p:spPr>
            <a:xfrm rot="-5400000">
              <a:off x="11502554" y="-72607"/>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Proxima Nova"/>
                <a:ea typeface="Proxima Nova"/>
                <a:cs typeface="Proxima Nova"/>
                <a:sym typeface="Proxima Nova"/>
              </a:endParaRPr>
            </a:p>
          </p:txBody>
        </p:sp>
      </p:grpSp>
      <p:sp>
        <p:nvSpPr>
          <p:cNvPr id="77" name="Google Shape;77;p7"/>
          <p:cNvSpPr txBox="1">
            <a:spLocks noGrp="1"/>
          </p:cNvSpPr>
          <p:nvPr>
            <p:ph type="title"/>
          </p:nvPr>
        </p:nvSpPr>
        <p:spPr>
          <a:xfrm>
            <a:off x="457200" y="2759077"/>
            <a:ext cx="11277600" cy="17976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accent1"/>
              </a:buClr>
              <a:buSzPts val="5000"/>
              <a:buFont typeface="Proxima Nova Extrabold"/>
              <a:buNone/>
              <a:defRPr sz="6667" b="0">
                <a:solidFill>
                  <a:schemeClr val="accent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2pPr>
            <a:lvl3pPr lvl="2"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3pPr>
            <a:lvl4pPr lvl="3"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4pPr>
            <a:lvl5pPr lvl="4"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5pPr>
            <a:lvl6pPr lvl="5"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6pPr>
            <a:lvl7pPr lvl="6"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7pPr>
            <a:lvl8pPr lvl="7"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8pPr>
            <a:lvl9pPr lvl="8" algn="l">
              <a:lnSpc>
                <a:spcPct val="100000"/>
              </a:lnSpc>
              <a:spcBef>
                <a:spcPts val="0"/>
              </a:spcBef>
              <a:spcAft>
                <a:spcPts val="0"/>
              </a:spcAft>
              <a:buSzPts val="1100"/>
              <a:buFont typeface="Proxima Nova Extrabold"/>
              <a:buNone/>
              <a:defRPr b="0">
                <a:latin typeface="Proxima Nova Extrabold"/>
                <a:ea typeface="Proxima Nova Extrabold"/>
                <a:cs typeface="Proxima Nova Extrabold"/>
                <a:sym typeface="Proxima Nova Extrabold"/>
              </a:defRPr>
            </a:lvl9pPr>
          </a:lstStyle>
          <a:p>
            <a:endParaRPr/>
          </a:p>
        </p:txBody>
      </p:sp>
      <p:cxnSp>
        <p:nvCxnSpPr>
          <p:cNvPr id="78" name="Google Shape;78;p7"/>
          <p:cNvCxnSpPr/>
          <p:nvPr/>
        </p:nvCxnSpPr>
        <p:spPr>
          <a:xfrm>
            <a:off x="457200" y="2295832"/>
            <a:ext cx="11277600" cy="0"/>
          </a:xfrm>
          <a:prstGeom prst="straightConnector1">
            <a:avLst/>
          </a:prstGeom>
          <a:noFill/>
          <a:ln w="19050" cap="flat" cmpd="sng">
            <a:solidFill>
              <a:schemeClr val="dk2"/>
            </a:solidFill>
            <a:prstDash val="solid"/>
            <a:miter lim="800000"/>
            <a:headEnd type="none" w="sm" len="sm"/>
            <a:tailEnd type="none" w="sm" len="sm"/>
          </a:ln>
        </p:spPr>
      </p:cxnSp>
      <p:pic>
        <p:nvPicPr>
          <p:cNvPr id="79" name="Google Shape;79;p7"/>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192739" y="1774975"/>
            <a:ext cx="1596471" cy="334923"/>
          </a:xfrm>
          <a:prstGeom prst="rect">
            <a:avLst/>
          </a:prstGeom>
          <a:noFill/>
          <a:ln>
            <a:noFill/>
          </a:ln>
        </p:spPr>
      </p:pic>
      <p:sp>
        <p:nvSpPr>
          <p:cNvPr id="80" name="Google Shape;80;p7"/>
          <p:cNvSpPr txBox="1">
            <a:spLocks noGrp="1"/>
          </p:cNvSpPr>
          <p:nvPr>
            <p:ph type="subTitle" idx="1"/>
          </p:nvPr>
        </p:nvSpPr>
        <p:spPr>
          <a:xfrm>
            <a:off x="457200" y="1182413"/>
            <a:ext cx="9343600" cy="1006000"/>
          </a:xfrm>
          <a:prstGeom prst="rect">
            <a:avLst/>
          </a:prstGeom>
          <a:noFill/>
          <a:ln>
            <a:noFill/>
          </a:ln>
        </p:spPr>
        <p:txBody>
          <a:bodyPr spcFirstLastPara="1" wrap="square" lIns="0" tIns="0" rIns="0" bIns="0" anchor="b" anchorCtr="0">
            <a:noAutofit/>
          </a:bodyPr>
          <a:lstStyle>
            <a:lvl1pPr lvl="0" algn="l">
              <a:lnSpc>
                <a:spcPct val="100000"/>
              </a:lnSpc>
              <a:spcBef>
                <a:spcPts val="1067"/>
              </a:spcBef>
              <a:spcAft>
                <a:spcPts val="0"/>
              </a:spcAft>
              <a:buSzPts val="1400"/>
              <a:buNone/>
              <a:defRPr sz="5467" b="1">
                <a:solidFill>
                  <a:schemeClr val="dk2"/>
                </a:solidFill>
              </a:defRPr>
            </a:lvl1pPr>
            <a:lvl2pPr lvl="1" algn="l">
              <a:lnSpc>
                <a:spcPct val="100000"/>
              </a:lnSpc>
              <a:spcBef>
                <a:spcPts val="1067"/>
              </a:spcBef>
              <a:spcAft>
                <a:spcPts val="0"/>
              </a:spcAft>
              <a:buSzPts val="1400"/>
              <a:buNone/>
              <a:defRPr sz="5467">
                <a:solidFill>
                  <a:schemeClr val="dk2"/>
                </a:solidFill>
              </a:defRPr>
            </a:lvl2pPr>
            <a:lvl3pPr lvl="2" algn="l">
              <a:lnSpc>
                <a:spcPct val="100000"/>
              </a:lnSpc>
              <a:spcBef>
                <a:spcPts val="1067"/>
              </a:spcBef>
              <a:spcAft>
                <a:spcPts val="0"/>
              </a:spcAft>
              <a:buSzPts val="1200"/>
              <a:buNone/>
              <a:defRPr sz="5467">
                <a:solidFill>
                  <a:schemeClr val="dk2"/>
                </a:solidFill>
              </a:defRPr>
            </a:lvl3pPr>
            <a:lvl4pPr lvl="3" algn="l">
              <a:lnSpc>
                <a:spcPct val="100000"/>
              </a:lnSpc>
              <a:spcBef>
                <a:spcPts val="1067"/>
              </a:spcBef>
              <a:spcAft>
                <a:spcPts val="0"/>
              </a:spcAft>
              <a:buSzPts val="1100"/>
              <a:buNone/>
              <a:defRPr sz="5467">
                <a:solidFill>
                  <a:schemeClr val="dk2"/>
                </a:solidFill>
              </a:defRPr>
            </a:lvl4pPr>
            <a:lvl5pPr lvl="4" algn="l">
              <a:lnSpc>
                <a:spcPct val="100000"/>
              </a:lnSpc>
              <a:spcBef>
                <a:spcPts val="1067"/>
              </a:spcBef>
              <a:spcAft>
                <a:spcPts val="0"/>
              </a:spcAft>
              <a:buSzPts val="1100"/>
              <a:buNone/>
              <a:defRPr sz="5467">
                <a:solidFill>
                  <a:schemeClr val="dk2"/>
                </a:solidFill>
              </a:defRPr>
            </a:lvl5pPr>
            <a:lvl6pPr lvl="5" algn="l">
              <a:lnSpc>
                <a:spcPct val="90000"/>
              </a:lnSpc>
              <a:spcBef>
                <a:spcPts val="1067"/>
              </a:spcBef>
              <a:spcAft>
                <a:spcPts val="0"/>
              </a:spcAft>
              <a:buSzPts val="1100"/>
              <a:buNone/>
              <a:defRPr sz="5467">
                <a:solidFill>
                  <a:schemeClr val="dk2"/>
                </a:solidFill>
              </a:defRPr>
            </a:lvl6pPr>
            <a:lvl7pPr lvl="6" algn="l">
              <a:lnSpc>
                <a:spcPct val="90000"/>
              </a:lnSpc>
              <a:spcBef>
                <a:spcPts val="1067"/>
              </a:spcBef>
              <a:spcAft>
                <a:spcPts val="0"/>
              </a:spcAft>
              <a:buSzPts val="1100"/>
              <a:buNone/>
              <a:defRPr sz="5467">
                <a:solidFill>
                  <a:schemeClr val="dk2"/>
                </a:solidFill>
              </a:defRPr>
            </a:lvl7pPr>
            <a:lvl8pPr lvl="7" algn="l">
              <a:lnSpc>
                <a:spcPct val="90000"/>
              </a:lnSpc>
              <a:spcBef>
                <a:spcPts val="1067"/>
              </a:spcBef>
              <a:spcAft>
                <a:spcPts val="0"/>
              </a:spcAft>
              <a:buSzPts val="1100"/>
              <a:buNone/>
              <a:defRPr sz="5467">
                <a:solidFill>
                  <a:schemeClr val="dk2"/>
                </a:solidFill>
              </a:defRPr>
            </a:lvl8pPr>
            <a:lvl9pPr lvl="8" algn="l">
              <a:lnSpc>
                <a:spcPct val="90000"/>
              </a:lnSpc>
              <a:spcBef>
                <a:spcPts val="1067"/>
              </a:spcBef>
              <a:spcAft>
                <a:spcPts val="0"/>
              </a:spcAft>
              <a:buSzPts val="1100"/>
              <a:buNone/>
              <a:defRPr sz="5467">
                <a:solidFill>
                  <a:schemeClr val="dk2"/>
                </a:solidFill>
              </a:defRPr>
            </a:lvl9pPr>
          </a:lstStyle>
          <a:p>
            <a:endParaRPr/>
          </a:p>
        </p:txBody>
      </p:sp>
      <p:sp>
        <p:nvSpPr>
          <p:cNvPr id="81" name="Google Shape;81;p7"/>
          <p:cNvSpPr txBox="1">
            <a:spLocks noGrp="1"/>
          </p:cNvSpPr>
          <p:nvPr>
            <p:ph type="subTitle" idx="2"/>
          </p:nvPr>
        </p:nvSpPr>
        <p:spPr>
          <a:xfrm>
            <a:off x="457351" y="5261775"/>
            <a:ext cx="4419600" cy="1139200"/>
          </a:xfrm>
          <a:prstGeom prst="rect">
            <a:avLst/>
          </a:prstGeom>
          <a:noFill/>
          <a:ln>
            <a:noFill/>
          </a:ln>
        </p:spPr>
        <p:txBody>
          <a:bodyPr spcFirstLastPara="1" wrap="square" lIns="0" tIns="0" rIns="0" bIns="0" anchor="b" anchorCtr="0">
            <a:noAutofit/>
          </a:bodyPr>
          <a:lstStyle>
            <a:lvl1pPr lvl="0" algn="l">
              <a:lnSpc>
                <a:spcPct val="100000"/>
              </a:lnSpc>
              <a:spcBef>
                <a:spcPts val="1067"/>
              </a:spcBef>
              <a:spcAft>
                <a:spcPts val="0"/>
              </a:spcAft>
              <a:buSzPts val="1400"/>
              <a:buNone/>
              <a:defRPr sz="1467">
                <a:solidFill>
                  <a:schemeClr val="dk2"/>
                </a:solidFill>
              </a:defRPr>
            </a:lvl1pPr>
            <a:lvl2pPr lvl="1" algn="l">
              <a:lnSpc>
                <a:spcPct val="100000"/>
              </a:lnSpc>
              <a:spcBef>
                <a:spcPts val="1067"/>
              </a:spcBef>
              <a:spcAft>
                <a:spcPts val="0"/>
              </a:spcAft>
              <a:buSzPts val="1400"/>
              <a:buNone/>
              <a:defRPr sz="1467">
                <a:solidFill>
                  <a:schemeClr val="dk2"/>
                </a:solidFill>
              </a:defRPr>
            </a:lvl2pPr>
            <a:lvl3pPr lvl="2" algn="l">
              <a:lnSpc>
                <a:spcPct val="100000"/>
              </a:lnSpc>
              <a:spcBef>
                <a:spcPts val="1067"/>
              </a:spcBef>
              <a:spcAft>
                <a:spcPts val="0"/>
              </a:spcAft>
              <a:buSzPts val="1200"/>
              <a:buNone/>
              <a:defRPr sz="1467">
                <a:solidFill>
                  <a:schemeClr val="dk2"/>
                </a:solidFill>
              </a:defRPr>
            </a:lvl3pPr>
            <a:lvl4pPr lvl="3" algn="l">
              <a:lnSpc>
                <a:spcPct val="100000"/>
              </a:lnSpc>
              <a:spcBef>
                <a:spcPts val="1067"/>
              </a:spcBef>
              <a:spcAft>
                <a:spcPts val="0"/>
              </a:spcAft>
              <a:buSzPts val="1100"/>
              <a:buNone/>
              <a:defRPr sz="1467">
                <a:solidFill>
                  <a:schemeClr val="dk2"/>
                </a:solidFill>
              </a:defRPr>
            </a:lvl4pPr>
            <a:lvl5pPr lvl="4" algn="l">
              <a:lnSpc>
                <a:spcPct val="100000"/>
              </a:lnSpc>
              <a:spcBef>
                <a:spcPts val="1067"/>
              </a:spcBef>
              <a:spcAft>
                <a:spcPts val="0"/>
              </a:spcAft>
              <a:buSzPts val="1100"/>
              <a:buNone/>
              <a:defRPr sz="1467">
                <a:solidFill>
                  <a:schemeClr val="dk2"/>
                </a:solidFill>
              </a:defRPr>
            </a:lvl5pPr>
            <a:lvl6pPr lvl="5" algn="l">
              <a:lnSpc>
                <a:spcPct val="90000"/>
              </a:lnSpc>
              <a:spcBef>
                <a:spcPts val="1067"/>
              </a:spcBef>
              <a:spcAft>
                <a:spcPts val="0"/>
              </a:spcAft>
              <a:buSzPts val="1100"/>
              <a:buNone/>
              <a:defRPr sz="1467">
                <a:solidFill>
                  <a:schemeClr val="dk2"/>
                </a:solidFill>
              </a:defRPr>
            </a:lvl6pPr>
            <a:lvl7pPr lvl="6" algn="l">
              <a:lnSpc>
                <a:spcPct val="90000"/>
              </a:lnSpc>
              <a:spcBef>
                <a:spcPts val="1067"/>
              </a:spcBef>
              <a:spcAft>
                <a:spcPts val="0"/>
              </a:spcAft>
              <a:buSzPts val="1100"/>
              <a:buNone/>
              <a:defRPr sz="1467">
                <a:solidFill>
                  <a:schemeClr val="dk2"/>
                </a:solidFill>
              </a:defRPr>
            </a:lvl7pPr>
            <a:lvl8pPr lvl="7" algn="l">
              <a:lnSpc>
                <a:spcPct val="90000"/>
              </a:lnSpc>
              <a:spcBef>
                <a:spcPts val="1067"/>
              </a:spcBef>
              <a:spcAft>
                <a:spcPts val="0"/>
              </a:spcAft>
              <a:buSzPts val="1100"/>
              <a:buNone/>
              <a:defRPr sz="1467">
                <a:solidFill>
                  <a:schemeClr val="dk2"/>
                </a:solidFill>
              </a:defRPr>
            </a:lvl8pPr>
            <a:lvl9pPr lvl="8" algn="l">
              <a:lnSpc>
                <a:spcPct val="90000"/>
              </a:lnSpc>
              <a:spcBef>
                <a:spcPts val="1067"/>
              </a:spcBef>
              <a:spcAft>
                <a:spcPts val="0"/>
              </a:spcAft>
              <a:buSzPts val="1100"/>
              <a:buNone/>
              <a:defRPr sz="1467">
                <a:solidFill>
                  <a:schemeClr val="dk2"/>
                </a:solidFill>
              </a:defRPr>
            </a:lvl9pPr>
          </a:lstStyle>
          <a:p>
            <a:endParaRPr/>
          </a:p>
        </p:txBody>
      </p:sp>
    </p:spTree>
    <p:extLst>
      <p:ext uri="{BB962C8B-B14F-4D97-AF65-F5344CB8AC3E}">
        <p14:creationId xmlns:p14="http://schemas.microsoft.com/office/powerpoint/2010/main" val="15990616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icture with Caption">
  <p:cSld name="1_Picture with Caption">
    <p:spTree>
      <p:nvGrpSpPr>
        <p:cNvPr id="1" name="Shape 256"/>
        <p:cNvGrpSpPr/>
        <p:nvPr/>
      </p:nvGrpSpPr>
      <p:grpSpPr>
        <a:xfrm>
          <a:off x="0" y="0"/>
          <a:ext cx="0" cy="0"/>
          <a:chOff x="0" y="0"/>
          <a:chExt cx="0" cy="0"/>
        </a:xfrm>
      </p:grpSpPr>
      <p:sp>
        <p:nvSpPr>
          <p:cNvPr id="257" name="Google Shape;257;p26"/>
          <p:cNvSpPr txBox="1">
            <a:spLocks noGrp="1"/>
          </p:cNvSpPr>
          <p:nvPr>
            <p:ph type="sldNum" idx="12"/>
          </p:nvPr>
        </p:nvSpPr>
        <p:spPr>
          <a:xfrm>
            <a:off x="457188" y="6287837"/>
            <a:ext cx="785100" cy="225000"/>
          </a:xfrm>
          <a:prstGeom prst="rect">
            <a:avLst/>
          </a:prstGeom>
          <a:noFill/>
          <a:ln>
            <a:noFill/>
          </a:ln>
        </p:spPr>
        <p:txBody>
          <a:bodyPr spcFirstLastPara="1" wrap="square" lIns="0" tIns="0" rIns="0" bIns="0" anchor="b" anchorCtr="0">
            <a:noAutofit/>
          </a:bodyPr>
          <a:lstStyle>
            <a:lvl1pPr marL="0" lvl="0" indent="0" rtl="0">
              <a:spcBef>
                <a:spcPts val="0"/>
              </a:spcBef>
              <a:buNone/>
              <a:defRPr/>
            </a:lvl1pPr>
            <a:lvl2pPr marL="0" lvl="1" indent="0" rtl="0">
              <a:spcBef>
                <a:spcPts val="0"/>
              </a:spcBef>
              <a:buNone/>
              <a:defRPr/>
            </a:lvl2pPr>
            <a:lvl3pPr marL="0" lvl="2" indent="0" rtl="0">
              <a:spcBef>
                <a:spcPts val="0"/>
              </a:spcBef>
              <a:buNone/>
              <a:defRPr/>
            </a:lvl3pPr>
            <a:lvl4pPr marL="0" lvl="3" indent="0" rtl="0">
              <a:spcBef>
                <a:spcPts val="0"/>
              </a:spcBef>
              <a:buNone/>
              <a:defRPr/>
            </a:lvl4pPr>
            <a:lvl5pPr marL="0" lvl="4" indent="0" rtl="0">
              <a:spcBef>
                <a:spcPts val="0"/>
              </a:spcBef>
              <a:buNone/>
              <a:defRPr/>
            </a:lvl5pPr>
            <a:lvl6pPr marL="0" lvl="5" indent="0" rtl="0">
              <a:spcBef>
                <a:spcPts val="0"/>
              </a:spcBef>
              <a:buNone/>
              <a:defRPr/>
            </a:lvl6pPr>
            <a:lvl7pPr marL="0" lvl="6" indent="0" rtl="0">
              <a:spcBef>
                <a:spcPts val="0"/>
              </a:spcBef>
              <a:buNone/>
              <a:defRPr/>
            </a:lvl7pPr>
            <a:lvl8pPr marL="0" lvl="7" indent="0" rtl="0">
              <a:spcBef>
                <a:spcPts val="0"/>
              </a:spcBef>
              <a:buNone/>
              <a:defRPr/>
            </a:lvl8pPr>
            <a:lvl9pPr marL="0" lvl="8" indent="0"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58" name="Google Shape;258;p26"/>
          <p:cNvSpPr txBox="1">
            <a:spLocks noGrp="1"/>
          </p:cNvSpPr>
          <p:nvPr>
            <p:ph type="body" idx="1"/>
          </p:nvPr>
        </p:nvSpPr>
        <p:spPr>
          <a:xfrm>
            <a:off x="457200" y="5293895"/>
            <a:ext cx="3254400" cy="6498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1000"/>
              </a:spcBef>
              <a:spcAft>
                <a:spcPts val="0"/>
              </a:spcAft>
              <a:buClr>
                <a:schemeClr val="dk1"/>
              </a:buClr>
              <a:buSzPts val="1400"/>
              <a:buNone/>
              <a:defRPr sz="1400" b="0">
                <a:solidFill>
                  <a:schemeClr val="dk1"/>
                </a:solidFill>
              </a:defRPr>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200"/>
              <a:buNone/>
              <a:defRPr sz="1200"/>
            </a:lvl3pPr>
            <a:lvl4pPr marL="1828800" lvl="3" indent="-228600" algn="l" rtl="0">
              <a:lnSpc>
                <a:spcPct val="100000"/>
              </a:lnSpc>
              <a:spcBef>
                <a:spcPts val="500"/>
              </a:spcBef>
              <a:spcAft>
                <a:spcPts val="0"/>
              </a:spcAft>
              <a:buClr>
                <a:schemeClr val="dk1"/>
              </a:buClr>
              <a:buSzPts val="1000"/>
              <a:buNone/>
              <a:defRPr sz="1000"/>
            </a:lvl4pPr>
            <a:lvl5pPr marL="2286000" lvl="4" indent="-228600" algn="l" rtl="0">
              <a:lnSpc>
                <a:spcPct val="10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59" name="Google Shape;259;p26"/>
          <p:cNvSpPr txBox="1">
            <a:spLocks noGrp="1"/>
          </p:cNvSpPr>
          <p:nvPr>
            <p:ph type="title"/>
          </p:nvPr>
        </p:nvSpPr>
        <p:spPr>
          <a:xfrm>
            <a:off x="457200" y="457200"/>
            <a:ext cx="3254400" cy="46404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2269967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5"/>
        <p:cNvGrpSpPr/>
        <p:nvPr/>
      </p:nvGrpSpPr>
      <p:grpSpPr>
        <a:xfrm>
          <a:off x="0" y="0"/>
          <a:ext cx="0" cy="0"/>
          <a:chOff x="0" y="0"/>
          <a:chExt cx="0" cy="0"/>
        </a:xfrm>
      </p:grpSpPr>
      <p:sp>
        <p:nvSpPr>
          <p:cNvPr id="236" name="Google Shape;236;p22"/>
          <p:cNvSpPr txBox="1">
            <a:spLocks noGrp="1"/>
          </p:cNvSpPr>
          <p:nvPr>
            <p:ph type="sldNum" idx="12"/>
          </p:nvPr>
        </p:nvSpPr>
        <p:spPr>
          <a:xfrm>
            <a:off x="457188" y="6287837"/>
            <a:ext cx="785100" cy="225000"/>
          </a:xfrm>
          <a:prstGeom prst="rect">
            <a:avLst/>
          </a:prstGeom>
          <a:noFill/>
          <a:ln>
            <a:noFill/>
          </a:ln>
        </p:spPr>
        <p:txBody>
          <a:bodyPr spcFirstLastPara="1" wrap="square" lIns="0" tIns="0" rIns="0" bIns="0" anchor="b" anchorCtr="0">
            <a:noAutofit/>
          </a:bodyPr>
          <a:lstStyle>
            <a:lvl1pPr marL="0" lvl="0" indent="0" rtl="0">
              <a:spcBef>
                <a:spcPts val="0"/>
              </a:spcBef>
              <a:buNone/>
              <a:defRPr/>
            </a:lvl1pPr>
            <a:lvl2pPr marL="0" lvl="1" indent="0" rtl="0">
              <a:spcBef>
                <a:spcPts val="0"/>
              </a:spcBef>
              <a:buNone/>
              <a:defRPr/>
            </a:lvl2pPr>
            <a:lvl3pPr marL="0" lvl="2" indent="0" rtl="0">
              <a:spcBef>
                <a:spcPts val="0"/>
              </a:spcBef>
              <a:buNone/>
              <a:defRPr/>
            </a:lvl3pPr>
            <a:lvl4pPr marL="0" lvl="3" indent="0" rtl="0">
              <a:spcBef>
                <a:spcPts val="0"/>
              </a:spcBef>
              <a:buNone/>
              <a:defRPr/>
            </a:lvl4pPr>
            <a:lvl5pPr marL="0" lvl="4" indent="0" rtl="0">
              <a:spcBef>
                <a:spcPts val="0"/>
              </a:spcBef>
              <a:buNone/>
              <a:defRPr/>
            </a:lvl5pPr>
            <a:lvl6pPr marL="0" lvl="5" indent="0" rtl="0">
              <a:spcBef>
                <a:spcPts val="0"/>
              </a:spcBef>
              <a:buNone/>
              <a:defRPr/>
            </a:lvl6pPr>
            <a:lvl7pPr marL="0" lvl="6" indent="0" rtl="0">
              <a:spcBef>
                <a:spcPts val="0"/>
              </a:spcBef>
              <a:buNone/>
              <a:defRPr/>
            </a:lvl7pPr>
            <a:lvl8pPr marL="0" lvl="7" indent="0" rtl="0">
              <a:spcBef>
                <a:spcPts val="0"/>
              </a:spcBef>
              <a:buNone/>
              <a:defRPr/>
            </a:lvl8pPr>
            <a:lvl9pPr marL="0" lvl="8" indent="0" rtl="0">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37" name="Google Shape;237;p22"/>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747210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155"/>
        <p:cNvGrpSpPr/>
        <p:nvPr/>
      </p:nvGrpSpPr>
      <p:grpSpPr>
        <a:xfrm>
          <a:off x="0" y="0"/>
          <a:ext cx="0" cy="0"/>
          <a:chOff x="0" y="0"/>
          <a:chExt cx="0" cy="0"/>
        </a:xfrm>
      </p:grpSpPr>
      <p:sp>
        <p:nvSpPr>
          <p:cNvPr id="156" name="Google Shape;156;p13"/>
          <p:cNvSpPr txBox="1">
            <a:spLocks noGrp="1"/>
          </p:cNvSpPr>
          <p:nvPr>
            <p:ph type="title"/>
          </p:nvPr>
        </p:nvSpPr>
        <p:spPr>
          <a:xfrm>
            <a:off x="457200" y="437744"/>
            <a:ext cx="11277600" cy="89965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3"/>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13"/>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59" name="Google Shape;159;p13"/>
          <p:cNvCxnSpPr/>
          <p:nvPr/>
        </p:nvCxnSpPr>
        <p:spPr>
          <a:xfrm>
            <a:off x="457200" y="1490202"/>
            <a:ext cx="11734800" cy="0"/>
          </a:xfrm>
          <a:prstGeom prst="straightConnector1">
            <a:avLst/>
          </a:prstGeom>
          <a:noFill/>
          <a:ln w="19050" cap="flat" cmpd="sng">
            <a:solidFill>
              <a:schemeClr val="dk2"/>
            </a:solidFill>
            <a:prstDash val="solid"/>
            <a:miter lim="800000"/>
            <a:headEnd type="none" w="sm" len="sm"/>
            <a:tailEnd type="none" w="sm" len="sm"/>
          </a:ln>
        </p:spPr>
      </p:cxnSp>
      <p:sp>
        <p:nvSpPr>
          <p:cNvPr id="160" name="Google Shape;160;p13"/>
          <p:cNvSpPr txBox="1">
            <a:spLocks noGrp="1"/>
          </p:cNvSpPr>
          <p:nvPr>
            <p:ph type="subTitle" idx="2"/>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161" name="Google Shape;161;p13"/>
          <p:cNvSpPr txBox="1">
            <a:spLocks noGrp="1"/>
          </p:cNvSpPr>
          <p:nvPr>
            <p:ph type="subTitle" idx="3"/>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39674078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mt="3000"/>
          </a:blip>
          <a:srcRect/>
          <a:stretch/>
        </p:blipFill>
        <p:spPr>
          <a:xfrm rot="-5400000" flipH="1">
            <a:off x="2365297" y="2385119"/>
            <a:ext cx="5090627" cy="5155475"/>
          </a:xfrm>
          <a:prstGeom prst="rect">
            <a:avLst/>
          </a:prstGeom>
          <a:noFill/>
          <a:ln>
            <a:noFill/>
          </a:ln>
        </p:spPr>
      </p:pic>
      <p:sp>
        <p:nvSpPr>
          <p:cNvPr id="39" name="Google Shape;39;p5"/>
          <p:cNvSpPr txBox="1">
            <a:spLocks noGrp="1"/>
          </p:cNvSpPr>
          <p:nvPr>
            <p:ph type="sldNum" idx="12"/>
          </p:nvPr>
        </p:nvSpPr>
        <p:spPr>
          <a:xfrm>
            <a:off x="132080" y="6385561"/>
            <a:ext cx="386080" cy="366183"/>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5"/>
          <p:cNvSpPr txBox="1">
            <a:spLocks noGrp="1"/>
          </p:cNvSpPr>
          <p:nvPr>
            <p:ph type="dt" idx="10"/>
          </p:nvPr>
        </p:nvSpPr>
        <p:spPr>
          <a:xfrm>
            <a:off x="633055" y="6386829"/>
            <a:ext cx="2743200" cy="366000"/>
          </a:xfrm>
          <a:prstGeom prst="rect">
            <a:avLst/>
          </a:prstGeom>
          <a:noFill/>
          <a:ln>
            <a:noFill/>
          </a:ln>
        </p:spPr>
        <p:txBody>
          <a:bodyPr spcFirstLastPara="1" wrap="square" lIns="0" tIns="45700" rIns="91425" bIns="45700" anchor="b" anchorCtr="0">
            <a:noAutofit/>
          </a:bodyPr>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pic>
        <p:nvPicPr>
          <p:cNvPr id="41" name="Google Shape;41;p5" descr="line-dot-pattern@2x.png"/>
          <p:cNvPicPr preferRelativeResize="0"/>
          <p:nvPr/>
        </p:nvPicPr>
        <p:blipFill rotWithShape="1">
          <a:blip r:embed="rId3">
            <a:alphaModFix amt="25000"/>
          </a:blip>
          <a:srcRect/>
          <a:stretch/>
        </p:blipFill>
        <p:spPr>
          <a:xfrm rot="10800000">
            <a:off x="6275374" y="1"/>
            <a:ext cx="5916625" cy="4922377"/>
          </a:xfrm>
          <a:prstGeom prst="rect">
            <a:avLst/>
          </a:prstGeom>
          <a:noFill/>
          <a:ln>
            <a:noFill/>
          </a:ln>
        </p:spPr>
      </p:pic>
    </p:spTree>
    <p:extLst>
      <p:ext uri="{BB962C8B-B14F-4D97-AF65-F5344CB8AC3E}">
        <p14:creationId xmlns:p14="http://schemas.microsoft.com/office/powerpoint/2010/main" val="5174142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79"/>
        <p:cNvGrpSpPr/>
        <p:nvPr/>
      </p:nvGrpSpPr>
      <p:grpSpPr>
        <a:xfrm>
          <a:off x="0" y="0"/>
          <a:ext cx="0" cy="0"/>
          <a:chOff x="0" y="0"/>
          <a:chExt cx="0" cy="0"/>
        </a:xfrm>
      </p:grpSpPr>
      <p:sp>
        <p:nvSpPr>
          <p:cNvPr id="80" name="Google Shape;80;p7"/>
          <p:cNvSpPr txBox="1">
            <a:spLocks noGrp="1"/>
          </p:cNvSpPr>
          <p:nvPr>
            <p:ph type="sldNum" idx="12"/>
          </p:nvPr>
        </p:nvSpPr>
        <p:spPr>
          <a:xfrm>
            <a:off x="132080" y="6385560"/>
            <a:ext cx="386000" cy="3660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7"/>
          <p:cNvSpPr txBox="1">
            <a:spLocks noGrp="1"/>
          </p:cNvSpPr>
          <p:nvPr>
            <p:ph type="dt" idx="10"/>
          </p:nvPr>
        </p:nvSpPr>
        <p:spPr>
          <a:xfrm>
            <a:off x="633055" y="6386829"/>
            <a:ext cx="2743200" cy="366000"/>
          </a:xfrm>
          <a:prstGeom prst="rect">
            <a:avLst/>
          </a:prstGeom>
          <a:noFill/>
          <a:ln>
            <a:noFill/>
          </a:ln>
        </p:spPr>
        <p:txBody>
          <a:bodyPr spcFirstLastPara="1" wrap="square" lIns="0" tIns="45700" rIns="91425" bIns="45700" anchor="b" anchorCtr="0">
            <a:noAutofit/>
          </a:bodyPr>
          <a:lstStyle>
            <a:lvl1pPr marR="0" lvl="0" algn="l" rtl="0">
              <a:lnSpc>
                <a:spcPct val="100000"/>
              </a:lnSpc>
              <a:spcBef>
                <a:spcPts val="0"/>
              </a:spcBef>
              <a:spcAft>
                <a:spcPts val="0"/>
              </a:spcAft>
              <a:buClr>
                <a:srgbClr val="BFBFBF"/>
              </a:buClr>
              <a:buSzPts val="600"/>
              <a:buFont typeface="Arial"/>
              <a:buNone/>
              <a:defRPr sz="800" b="0" i="0" u="none" strike="noStrike" cap="none">
                <a:solidFill>
                  <a:srgbClr val="BFBFB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34045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genda 4">
  <p:cSld name="Agenda 4">
    <p:spTree>
      <p:nvGrpSpPr>
        <p:cNvPr id="1" name="Shape 236"/>
        <p:cNvGrpSpPr/>
        <p:nvPr/>
      </p:nvGrpSpPr>
      <p:grpSpPr>
        <a:xfrm>
          <a:off x="0" y="0"/>
          <a:ext cx="0" cy="0"/>
          <a:chOff x="0" y="0"/>
          <a:chExt cx="0" cy="0"/>
        </a:xfrm>
      </p:grpSpPr>
      <p:sp>
        <p:nvSpPr>
          <p:cNvPr id="237" name="Google Shape;237;p66"/>
          <p:cNvSpPr txBox="1">
            <a:spLocks noGrp="1"/>
          </p:cNvSpPr>
          <p:nvPr>
            <p:ph type="title"/>
          </p:nvPr>
        </p:nvSpPr>
        <p:spPr>
          <a:xfrm>
            <a:off x="685800" y="622412"/>
            <a:ext cx="3409947" cy="685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accent1"/>
              </a:buClr>
              <a:buSzPts val="3200"/>
              <a:buFont typeface="Proxima Nov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6"/>
          <p:cNvSpPr txBox="1">
            <a:spLocks noGrp="1"/>
          </p:cNvSpPr>
          <p:nvPr>
            <p:ph type="dt" idx="10"/>
          </p:nvPr>
        </p:nvSpPr>
        <p:spPr>
          <a:xfrm>
            <a:off x="8347597" y="6287837"/>
            <a:ext cx="1314855" cy="22498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66"/>
          <p:cNvSpPr txBox="1">
            <a:spLocks noGrp="1"/>
          </p:cNvSpPr>
          <p:nvPr>
            <p:ph type="ftr" idx="11"/>
          </p:nvPr>
        </p:nvSpPr>
        <p:spPr>
          <a:xfrm>
            <a:off x="685800" y="5978481"/>
            <a:ext cx="5638801" cy="2249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66"/>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41" name="Google Shape;241;p66"/>
          <p:cNvCxnSpPr/>
          <p:nvPr/>
        </p:nvCxnSpPr>
        <p:spPr>
          <a:xfrm>
            <a:off x="4876800" y="0"/>
            <a:ext cx="0" cy="5976000"/>
          </a:xfrm>
          <a:prstGeom prst="straightConnector1">
            <a:avLst/>
          </a:prstGeom>
          <a:noFill/>
          <a:ln w="19050" cap="flat" cmpd="sng">
            <a:solidFill>
              <a:schemeClr val="dk2"/>
            </a:solidFill>
            <a:prstDash val="solid"/>
            <a:miter lim="800000"/>
            <a:headEnd type="none" w="sm" len="sm"/>
            <a:tailEnd type="none" w="sm" len="sm"/>
          </a:ln>
        </p:spPr>
      </p:cxnSp>
      <p:sp>
        <p:nvSpPr>
          <p:cNvPr id="242" name="Google Shape;242;p66"/>
          <p:cNvSpPr txBox="1">
            <a:spLocks noGrp="1"/>
          </p:cNvSpPr>
          <p:nvPr>
            <p:ph type="body" idx="1"/>
          </p:nvPr>
        </p:nvSpPr>
        <p:spPr>
          <a:xfrm>
            <a:off x="4882788" y="8844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66"/>
          <p:cNvSpPr txBox="1">
            <a:spLocks noGrp="1"/>
          </p:cNvSpPr>
          <p:nvPr>
            <p:ph type="body" idx="2"/>
          </p:nvPr>
        </p:nvSpPr>
        <p:spPr>
          <a:xfrm>
            <a:off x="6629400" y="8844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66"/>
          <p:cNvSpPr txBox="1">
            <a:spLocks noGrp="1"/>
          </p:cNvSpPr>
          <p:nvPr>
            <p:ph type="body" idx="3"/>
          </p:nvPr>
        </p:nvSpPr>
        <p:spPr>
          <a:xfrm>
            <a:off x="4882788" y="17226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66"/>
          <p:cNvSpPr txBox="1">
            <a:spLocks noGrp="1"/>
          </p:cNvSpPr>
          <p:nvPr>
            <p:ph type="body" idx="4"/>
          </p:nvPr>
        </p:nvSpPr>
        <p:spPr>
          <a:xfrm>
            <a:off x="6629400" y="17226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66"/>
          <p:cNvSpPr txBox="1">
            <a:spLocks noGrp="1"/>
          </p:cNvSpPr>
          <p:nvPr>
            <p:ph type="body" idx="5"/>
          </p:nvPr>
        </p:nvSpPr>
        <p:spPr>
          <a:xfrm>
            <a:off x="4882788" y="25608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66"/>
          <p:cNvSpPr txBox="1">
            <a:spLocks noGrp="1"/>
          </p:cNvSpPr>
          <p:nvPr>
            <p:ph type="body" idx="6"/>
          </p:nvPr>
        </p:nvSpPr>
        <p:spPr>
          <a:xfrm>
            <a:off x="6629400" y="25608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66"/>
          <p:cNvSpPr txBox="1">
            <a:spLocks noGrp="1"/>
          </p:cNvSpPr>
          <p:nvPr>
            <p:ph type="body" idx="7"/>
          </p:nvPr>
        </p:nvSpPr>
        <p:spPr>
          <a:xfrm>
            <a:off x="4882788" y="33990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66"/>
          <p:cNvSpPr txBox="1">
            <a:spLocks noGrp="1"/>
          </p:cNvSpPr>
          <p:nvPr>
            <p:ph type="body" idx="8"/>
          </p:nvPr>
        </p:nvSpPr>
        <p:spPr>
          <a:xfrm>
            <a:off x="6629400" y="33990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21532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7"/>
            <a:ext cx="12192001" cy="115532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p:cNvSpPr>
            <a:spLocks noGrp="1"/>
          </p:cNvSpPr>
          <p:nvPr>
            <p:ph type="title" hasCustomPrompt="1"/>
          </p:nvPr>
        </p:nvSpPr>
        <p:spPr>
          <a:xfrm>
            <a:off x="609601" y="360629"/>
            <a:ext cx="8968260" cy="730731"/>
          </a:xfrm>
          <a:prstGeom prst="rect">
            <a:avLst/>
          </a:prstGeom>
          <a:noFill/>
          <a:ln>
            <a:noFill/>
          </a:ln>
        </p:spPr>
        <p:txBody>
          <a:bodyPr spcFirstLastPara="1" wrap="square" lIns="0" tIns="91425" rIns="91425" bIns="91425" anchor="b" anchorCtr="0">
            <a:noAutofit/>
          </a:bodyPr>
          <a:lstStyle>
            <a:lvl1pPr>
              <a:lnSpc>
                <a:spcPct val="90000"/>
              </a:lnSpc>
              <a:defRPr lang="en-US" sz="3733"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9573083" y="-1463610"/>
            <a:ext cx="1155316" cy="4082523"/>
          </a:xfrm>
          <a:prstGeom prst="rect">
            <a:avLst/>
          </a:prstGeom>
        </p:spPr>
      </p:pic>
      <p:sp>
        <p:nvSpPr>
          <p:cNvPr id="3" name="Content Placeholder 2"/>
          <p:cNvSpPr>
            <a:spLocks noGrp="1"/>
          </p:cNvSpPr>
          <p:nvPr>
            <p:ph sz="quarter" idx="16"/>
          </p:nvPr>
        </p:nvSpPr>
        <p:spPr>
          <a:xfrm>
            <a:off x="609600" y="1498599"/>
            <a:ext cx="10972800" cy="4636116"/>
          </a:xfrm>
          <a:prstGeom prst="rect">
            <a:avLst/>
          </a:prstGeom>
        </p:spPr>
        <p:txBody>
          <a:bodyPr lIns="0"/>
          <a:lstStyle>
            <a:lvl1pPr marL="311143" marR="0" indent="-302676" algn="l" rtl="0">
              <a:lnSpc>
                <a:spcPct val="100000"/>
              </a:lnSpc>
              <a:spcBef>
                <a:spcPts val="373"/>
              </a:spcBef>
              <a:spcAft>
                <a:spcPts val="667"/>
              </a:spcAft>
              <a:buClr>
                <a:schemeClr val="accent5"/>
              </a:buClr>
              <a:buSzPct val="100000"/>
              <a:buFont typeface="Arial"/>
              <a:buChar char="•"/>
              <a:tabLst/>
              <a:defRPr lang="en-US" sz="2133" b="0" i="0" u="none" strike="noStrike" cap="none" dirty="0" smtClean="0">
                <a:solidFill>
                  <a:schemeClr val="dk1"/>
                </a:solidFill>
                <a:latin typeface="Arial"/>
                <a:ea typeface="Arial"/>
                <a:cs typeface="Arial"/>
                <a:sym typeface="Arial"/>
              </a:defRPr>
            </a:lvl1pPr>
            <a:lvl2pPr marL="615935" marR="0" indent="-309026" algn="l" rtl="0">
              <a:lnSpc>
                <a:spcPct val="100000"/>
              </a:lnSpc>
              <a:spcBef>
                <a:spcPts val="373"/>
              </a:spcBef>
              <a:spcAft>
                <a:spcPts val="667"/>
              </a:spcAft>
              <a:buClr>
                <a:schemeClr val="accent5"/>
              </a:buClr>
              <a:buSzPts val="1400"/>
              <a:buFont typeface=".AppleSystemUIFont" charset="-120"/>
              <a:buChar char="–"/>
              <a:tabLst/>
              <a:defRPr lang="en-US" sz="1867" b="0" i="0" u="none" strike="noStrike" cap="none" dirty="0" smtClean="0">
                <a:solidFill>
                  <a:schemeClr val="dk1"/>
                </a:solidFill>
                <a:latin typeface="Arial"/>
                <a:ea typeface="Arial"/>
                <a:cs typeface="Arial"/>
                <a:sym typeface="Arial"/>
              </a:defRPr>
            </a:lvl2pPr>
            <a:lvl3pPr marL="916494" marR="0" indent="-300559" algn="l" rtl="0">
              <a:lnSpc>
                <a:spcPct val="100000"/>
              </a:lnSpc>
              <a:spcBef>
                <a:spcPts val="373"/>
              </a:spcBef>
              <a:spcAft>
                <a:spcPts val="667"/>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3pPr>
            <a:lvl4pPr marL="1225520" marR="0" indent="-309026" algn="l" rtl="0">
              <a:lnSpc>
                <a:spcPct val="100000"/>
              </a:lnSpc>
              <a:spcBef>
                <a:spcPts val="373"/>
              </a:spcBef>
              <a:spcAft>
                <a:spcPts val="667"/>
              </a:spcAft>
              <a:buClr>
                <a:schemeClr val="accent5"/>
              </a:buClr>
              <a:buSzPct val="100000"/>
              <a:buFont typeface=".AppleSystemUIFont" charset="-120"/>
              <a:buChar char="–"/>
              <a:tabLst/>
              <a:defRPr lang="en-US" sz="1600" b="0" i="0" u="none" strike="noStrike" cap="none" dirty="0" smtClean="0">
                <a:solidFill>
                  <a:schemeClr val="dk1"/>
                </a:solidFill>
                <a:latin typeface="Arial"/>
                <a:ea typeface="Arial"/>
                <a:cs typeface="Arial"/>
                <a:sym typeface="Arial"/>
              </a:defRPr>
            </a:lvl4pPr>
            <a:lvl5pPr marL="1526079" marR="0" indent="-300559" algn="l" rtl="0">
              <a:lnSpc>
                <a:spcPct val="100000"/>
              </a:lnSpc>
              <a:spcBef>
                <a:spcPts val="373"/>
              </a:spcBef>
              <a:spcAft>
                <a:spcPts val="667"/>
              </a:spcAft>
              <a:buClr>
                <a:schemeClr val="accent5"/>
              </a:buClr>
              <a:buSzPct val="100000"/>
              <a:buFont typeface="Arial"/>
              <a:buChar char="•"/>
              <a:tabLst/>
              <a:defRPr lang="en-US" sz="16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823365" y="6278880"/>
            <a:ext cx="3328416" cy="536947"/>
          </a:xfrm>
          <a:prstGeom prst="rect">
            <a:avLst/>
          </a:prstGeom>
        </p:spPr>
      </p:pic>
      <p:sp>
        <p:nvSpPr>
          <p:cNvPr id="19" name="Slide Number Placeholder 11"/>
          <p:cNvSpPr>
            <a:spLocks noGrp="1"/>
          </p:cNvSpPr>
          <p:nvPr>
            <p:ph type="sldNum" sz="quarter" idx="4"/>
          </p:nvPr>
        </p:nvSpPr>
        <p:spPr>
          <a:xfrm>
            <a:off x="132080" y="6385561"/>
            <a:ext cx="386080" cy="366183"/>
          </a:xfrm>
          <a:prstGeom prst="rect">
            <a:avLst/>
          </a:prstGeom>
        </p:spPr>
        <p:txBody>
          <a:bodyPr vert="horz" lIns="91440" tIns="45720" rIns="91440" bIns="45720" rtlCol="0" anchor="b" anchorCtr="0"/>
          <a:lstStyle>
            <a:lvl1pPr>
              <a:defRPr kumimoji="0" lang="en-US" sz="8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609585"/>
            <a:fld id="{625532A8-9998-1545-8016-7D9932388623}" type="slidenum">
              <a:rPr lang="uk-UA" smtClean="0"/>
              <a:pPr defTabSz="609585"/>
              <a:t>‹#›</a:t>
            </a:fld>
            <a:endParaRPr lang="uk-UA"/>
          </a:p>
        </p:txBody>
      </p:sp>
      <p:sp>
        <p:nvSpPr>
          <p:cNvPr id="20" name="Date Placeholder 12"/>
          <p:cNvSpPr>
            <a:spLocks noGrp="1"/>
          </p:cNvSpPr>
          <p:nvPr>
            <p:ph type="dt" sz="half" idx="2"/>
          </p:nvPr>
        </p:nvSpPr>
        <p:spPr>
          <a:xfrm>
            <a:off x="633055" y="6386830"/>
            <a:ext cx="2743200" cy="366183"/>
          </a:xfrm>
          <a:prstGeom prst="rect">
            <a:avLst/>
          </a:prstGeom>
        </p:spPr>
        <p:txBody>
          <a:bodyPr lIns="0" anchor="b"/>
          <a:lstStyle>
            <a:lvl1pPr>
              <a:defRPr kumimoji="0" lang="en-US" sz="800" kern="1200" spc="0" normalizeH="0" baseline="0" smtClean="0">
                <a:ln>
                  <a:noFill/>
                </a:ln>
                <a:solidFill>
                  <a:prstClr val="white">
                    <a:lumMod val="75000"/>
                  </a:prstClr>
                </a:solidFill>
                <a:effectLst/>
                <a:uLnTx/>
                <a:uFillTx/>
                <a:latin typeface="Arial" charset="0"/>
                <a:ea typeface="Arial" charset="0"/>
                <a:cs typeface="Arial" charset="0"/>
              </a:defRPr>
            </a:lvl1pPr>
          </a:lstStyle>
          <a:p>
            <a:pPr defTabSz="609585"/>
            <a:r>
              <a:rPr lang="fr-FR" dirty="0"/>
              <a:t>© DataStax, All </a:t>
            </a:r>
            <a:r>
              <a:rPr lang="fr-FR" dirty="0" err="1"/>
              <a:t>Rights</a:t>
            </a:r>
            <a:r>
              <a:rPr lang="fr-FR" dirty="0"/>
              <a:t> </a:t>
            </a:r>
            <a:r>
              <a:rPr lang="fr-FR" dirty="0" err="1"/>
              <a:t>Reserved</a:t>
            </a:r>
            <a:r>
              <a:rPr lang="fr-FR" dirty="0"/>
              <a:t>.</a:t>
            </a:r>
          </a:p>
        </p:txBody>
      </p:sp>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303664" y="2774825"/>
            <a:ext cx="3813696" cy="4352659"/>
          </a:xfrm>
          <a:prstGeom prst="rect">
            <a:avLst/>
          </a:prstGeom>
        </p:spPr>
      </p:pic>
      <p:sp>
        <p:nvSpPr>
          <p:cNvPr id="16" name="Footer Placeholder 1"/>
          <p:cNvSpPr>
            <a:spLocks noGrp="1"/>
          </p:cNvSpPr>
          <p:nvPr>
            <p:ph type="ftr" sz="quarter" idx="3"/>
          </p:nvPr>
        </p:nvSpPr>
        <p:spPr>
          <a:xfrm>
            <a:off x="4038600" y="6385559"/>
            <a:ext cx="4114800" cy="366183"/>
          </a:xfrm>
          <a:prstGeom prst="rect">
            <a:avLst/>
          </a:prstGeom>
        </p:spPr>
        <p:txBody>
          <a:bodyPr lIns="0" rIns="0" anchor="b"/>
          <a:lstStyle>
            <a:lvl1pPr algn="ctr">
              <a:defRPr kumimoji="0" lang="en-US" sz="800" kern="1200" spc="0" normalizeH="0" baseline="0">
                <a:ln>
                  <a:noFill/>
                </a:ln>
                <a:solidFill>
                  <a:prstClr val="white">
                    <a:lumMod val="75000"/>
                  </a:prstClr>
                </a:solidFill>
                <a:effectLst/>
                <a:uLnTx/>
                <a:uFillTx/>
                <a:latin typeface="Arial" charset="0"/>
                <a:ea typeface="Arial" charset="0"/>
                <a:cs typeface="Arial" charset="0"/>
              </a:defRPr>
            </a:lvl1pPr>
          </a:lstStyle>
          <a:p>
            <a:pPr defTabSz="609585"/>
            <a:r>
              <a:rPr lang="fr-FR"/>
              <a:t>Confidential</a:t>
            </a:r>
          </a:p>
        </p:txBody>
      </p:sp>
    </p:spTree>
    <p:extLst>
      <p:ext uri="{BB962C8B-B14F-4D97-AF65-F5344CB8AC3E}">
        <p14:creationId xmlns:p14="http://schemas.microsoft.com/office/powerpoint/2010/main" val="1865487514"/>
      </p:ext>
    </p:extLst>
  </p:cSld>
  <p:clrMapOvr>
    <a:masterClrMapping/>
  </p:clrMapOvr>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Title Slide 5">
  <p:cSld name="Title Slide 5">
    <p:spTree>
      <p:nvGrpSpPr>
        <p:cNvPr id="1" name="Shape 17"/>
        <p:cNvGrpSpPr/>
        <p:nvPr/>
      </p:nvGrpSpPr>
      <p:grpSpPr>
        <a:xfrm>
          <a:off x="0" y="0"/>
          <a:ext cx="0" cy="0"/>
          <a:chOff x="0" y="0"/>
          <a:chExt cx="0" cy="0"/>
        </a:xfrm>
      </p:grpSpPr>
      <p:sp>
        <p:nvSpPr>
          <p:cNvPr id="18" name="Google Shape;18;p40"/>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88"/>
              <a:buFont typeface="Arial"/>
              <a:buNone/>
            </a:pPr>
            <a:endParaRPr sz="1588" b="0" i="0" u="none" strike="noStrike" cap="none">
              <a:solidFill>
                <a:schemeClr val="lt1"/>
              </a:solidFill>
              <a:latin typeface="Proxima Nova"/>
              <a:ea typeface="Proxima Nova"/>
              <a:cs typeface="Proxima Nova"/>
              <a:sym typeface="Proxima Nova"/>
            </a:endParaRPr>
          </a:p>
        </p:txBody>
      </p:sp>
      <p:sp>
        <p:nvSpPr>
          <p:cNvPr id="19" name="Google Shape;19;p40"/>
          <p:cNvSpPr txBox="1">
            <a:spLocks noGrp="1"/>
          </p:cNvSpPr>
          <p:nvPr>
            <p:ph type="ctrTitle"/>
          </p:nvPr>
        </p:nvSpPr>
        <p:spPr>
          <a:xfrm>
            <a:off x="697832" y="2856395"/>
            <a:ext cx="9593943" cy="1912742"/>
          </a:xfrm>
          <a:prstGeom prst="rect">
            <a:avLst/>
          </a:prstGeom>
          <a:noFill/>
          <a:ln>
            <a:noFill/>
          </a:ln>
        </p:spPr>
        <p:txBody>
          <a:bodyPr spcFirstLastPara="1" wrap="square" lIns="0" tIns="0" rIns="0" bIns="0" anchor="b" anchorCtr="0">
            <a:noAutofit/>
          </a:bodyPr>
          <a:lstStyle>
            <a:lvl1pPr lvl="0" algn="l">
              <a:lnSpc>
                <a:spcPct val="85000"/>
              </a:lnSpc>
              <a:spcBef>
                <a:spcPts val="0"/>
              </a:spcBef>
              <a:spcAft>
                <a:spcPts val="0"/>
              </a:spcAft>
              <a:buClr>
                <a:schemeClr val="lt1"/>
              </a:buClr>
              <a:buSzPts val="6600"/>
              <a:buFont typeface="Proxima Nova Extrabold"/>
              <a:buNone/>
              <a:defRPr sz="6600" b="0">
                <a:solidFill>
                  <a:schemeClr val="lt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0"/>
          <p:cNvSpPr txBox="1">
            <a:spLocks noGrp="1"/>
          </p:cNvSpPr>
          <p:nvPr>
            <p:ph type="subTitle" idx="1"/>
          </p:nvPr>
        </p:nvSpPr>
        <p:spPr>
          <a:xfrm>
            <a:off x="697832" y="4997573"/>
            <a:ext cx="9593943" cy="31242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lt1"/>
              </a:buClr>
              <a:buSzPts val="450"/>
              <a:buNone/>
              <a:defRPr sz="1800" cap="none">
                <a:solidFill>
                  <a:schemeClr val="lt1"/>
                </a:solidFill>
              </a:defRPr>
            </a:lvl1pPr>
            <a:lvl2pPr lvl="1" algn="ctr">
              <a:lnSpc>
                <a:spcPct val="100000"/>
              </a:lnSpc>
              <a:spcBef>
                <a:spcPts val="500"/>
              </a:spcBef>
              <a:spcAft>
                <a:spcPts val="0"/>
              </a:spcAft>
              <a:buClr>
                <a:schemeClr val="dk1"/>
              </a:buClr>
              <a:buSzPts val="5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40"/>
          <p:cNvSpPr txBox="1">
            <a:spLocks noGrp="1"/>
          </p:cNvSpPr>
          <p:nvPr>
            <p:ph type="body" idx="2"/>
          </p:nvPr>
        </p:nvSpPr>
        <p:spPr>
          <a:xfrm>
            <a:off x="697832" y="5403816"/>
            <a:ext cx="9593943" cy="49114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lt1"/>
              </a:buClr>
              <a:buSzPts val="350"/>
              <a:buNone/>
              <a:defRPr sz="1400" b="0">
                <a:solidFill>
                  <a:schemeClr val="lt1"/>
                </a:solidFill>
              </a:defRPr>
            </a:lvl1pPr>
            <a:lvl2pPr marL="914400" lvl="1" indent="-228600" algn="l">
              <a:lnSpc>
                <a:spcPct val="100000"/>
              </a:lnSpc>
              <a:spcBef>
                <a:spcPts val="500"/>
              </a:spcBef>
              <a:spcAft>
                <a:spcPts val="0"/>
              </a:spcAft>
              <a:buClr>
                <a:schemeClr val="lt1"/>
              </a:buClr>
              <a:buSzPts val="350"/>
              <a:buNone/>
              <a:defRPr sz="1400" b="0">
                <a:solidFill>
                  <a:schemeClr val="lt1"/>
                </a:solidFill>
              </a:defRPr>
            </a:lvl2pPr>
            <a:lvl3pPr marL="1371600" lvl="2" indent="-228600" algn="l">
              <a:lnSpc>
                <a:spcPct val="100000"/>
              </a:lnSpc>
              <a:spcBef>
                <a:spcPts val="500"/>
              </a:spcBef>
              <a:spcAft>
                <a:spcPts val="0"/>
              </a:spcAft>
              <a:buClr>
                <a:schemeClr val="lt1"/>
              </a:buClr>
              <a:buSzPts val="1400"/>
              <a:buNone/>
              <a:defRPr sz="1400" b="0">
                <a:solidFill>
                  <a:schemeClr val="lt1"/>
                </a:solidFill>
              </a:defRPr>
            </a:lvl3pPr>
            <a:lvl4pPr marL="1828800" lvl="3" indent="-228600" algn="l">
              <a:lnSpc>
                <a:spcPct val="100000"/>
              </a:lnSpc>
              <a:spcBef>
                <a:spcPts val="500"/>
              </a:spcBef>
              <a:spcAft>
                <a:spcPts val="0"/>
              </a:spcAft>
              <a:buClr>
                <a:schemeClr val="lt1"/>
              </a:buClr>
              <a:buSzPts val="1400"/>
              <a:buNone/>
              <a:defRPr sz="1400" b="0">
                <a:solidFill>
                  <a:schemeClr val="lt1"/>
                </a:solidFill>
              </a:defRPr>
            </a:lvl4pPr>
            <a:lvl5pPr marL="2286000" lvl="4" indent="-228600" algn="l">
              <a:lnSpc>
                <a:spcPct val="100000"/>
              </a:lnSpc>
              <a:spcBef>
                <a:spcPts val="500"/>
              </a:spcBef>
              <a:spcAft>
                <a:spcPts val="0"/>
              </a:spcAft>
              <a:buClr>
                <a:schemeClr val="lt1"/>
              </a:buClr>
              <a:buSzPts val="1400"/>
              <a:buNone/>
              <a:defRPr sz="1400" b="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 name="Google Shape;22;p4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85802" y="685800"/>
            <a:ext cx="1596471" cy="334924"/>
          </a:xfrm>
          <a:prstGeom prst="rect">
            <a:avLst/>
          </a:prstGeom>
          <a:noFill/>
          <a:ln>
            <a:noFill/>
          </a:ln>
        </p:spPr>
      </p:pic>
      <p:pic>
        <p:nvPicPr>
          <p:cNvPr id="23" name="Google Shape;23;p40"/>
          <p:cNvPicPr preferRelativeResize="0"/>
          <p:nvPr/>
        </p:nvPicPr>
        <p:blipFill rotWithShape="1">
          <a:blip r:embed="rId3" cstate="screen">
            <a:alphaModFix/>
            <a:extLst>
              <a:ext uri="{28A0092B-C50C-407E-A947-70E740481C1C}">
                <a14:useLocalDpi xmlns:a14="http://schemas.microsoft.com/office/drawing/2010/main"/>
              </a:ext>
            </a:extLst>
          </a:blip>
          <a:srcRect r="36438"/>
          <a:stretch/>
        </p:blipFill>
        <p:spPr>
          <a:xfrm>
            <a:off x="10253245" y="457201"/>
            <a:ext cx="1938755" cy="5943600"/>
          </a:xfrm>
          <a:prstGeom prst="rect">
            <a:avLst/>
          </a:prstGeom>
          <a:noFill/>
          <a:ln>
            <a:noFill/>
          </a:ln>
        </p:spPr>
      </p:pic>
    </p:spTree>
    <p:extLst>
      <p:ext uri="{BB962C8B-B14F-4D97-AF65-F5344CB8AC3E}">
        <p14:creationId xmlns:p14="http://schemas.microsoft.com/office/powerpoint/2010/main" val="10439737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ubsection Header 2">
  <p:cSld name="Subsection Header 2">
    <p:spTree>
      <p:nvGrpSpPr>
        <p:cNvPr id="1" name="Shape 24"/>
        <p:cNvGrpSpPr/>
        <p:nvPr/>
      </p:nvGrpSpPr>
      <p:grpSpPr>
        <a:xfrm>
          <a:off x="0" y="0"/>
          <a:ext cx="0" cy="0"/>
          <a:chOff x="0" y="0"/>
          <a:chExt cx="0" cy="0"/>
        </a:xfrm>
      </p:grpSpPr>
      <p:sp>
        <p:nvSpPr>
          <p:cNvPr id="25" name="Google Shape;25;p42"/>
          <p:cNvSpPr txBox="1">
            <a:spLocks noGrp="1"/>
          </p:cNvSpPr>
          <p:nvPr>
            <p:ph type="title"/>
          </p:nvPr>
        </p:nvSpPr>
        <p:spPr>
          <a:xfrm>
            <a:off x="685800" y="2530256"/>
            <a:ext cx="10820400" cy="1797489"/>
          </a:xfrm>
          <a:prstGeom prst="rect">
            <a:avLst/>
          </a:prstGeom>
          <a:noFill/>
          <a:ln>
            <a:noFill/>
          </a:ln>
        </p:spPr>
        <p:txBody>
          <a:bodyPr spcFirstLastPara="1" wrap="square" lIns="0" tIns="0" rIns="0" bIns="0" anchor="ctr" anchorCtr="0">
            <a:noAutofit/>
          </a:bodyPr>
          <a:lstStyle>
            <a:lvl1pPr lvl="0" algn="ctr">
              <a:lnSpc>
                <a:spcPct val="85000"/>
              </a:lnSpc>
              <a:spcBef>
                <a:spcPts val="0"/>
              </a:spcBef>
              <a:spcAft>
                <a:spcPts val="0"/>
              </a:spcAft>
              <a:buClr>
                <a:schemeClr val="accent1"/>
              </a:buClr>
              <a:buSzPts val="6000"/>
              <a:buFont typeface="Proxima Nova Extrabold"/>
              <a:buNone/>
              <a:defRPr sz="6000" b="0">
                <a:solidFill>
                  <a:schemeClr val="accent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6" name="Google Shape;26;p42"/>
          <p:cNvGrpSpPr/>
          <p:nvPr/>
        </p:nvGrpSpPr>
        <p:grpSpPr>
          <a:xfrm>
            <a:off x="5112259" y="2286000"/>
            <a:ext cx="1967483" cy="2286000"/>
            <a:chOff x="457200" y="2295832"/>
            <a:chExt cx="11277600" cy="2286000"/>
          </a:xfrm>
        </p:grpSpPr>
        <p:cxnSp>
          <p:nvCxnSpPr>
            <p:cNvPr id="27" name="Google Shape;27;p42"/>
            <p:cNvCxnSpPr/>
            <p:nvPr/>
          </p:nvCxnSpPr>
          <p:spPr>
            <a:xfrm>
              <a:off x="457200" y="2295832"/>
              <a:ext cx="11277600" cy="0"/>
            </a:xfrm>
            <a:prstGeom prst="straightConnector1">
              <a:avLst/>
            </a:prstGeom>
            <a:noFill/>
            <a:ln w="19050" cap="flat" cmpd="sng">
              <a:solidFill>
                <a:schemeClr val="dk2"/>
              </a:solidFill>
              <a:prstDash val="solid"/>
              <a:miter lim="800000"/>
              <a:headEnd type="none" w="sm" len="sm"/>
              <a:tailEnd type="none" w="sm" len="sm"/>
            </a:ln>
          </p:spPr>
        </p:cxnSp>
        <p:cxnSp>
          <p:nvCxnSpPr>
            <p:cNvPr id="28" name="Google Shape;28;p42"/>
            <p:cNvCxnSpPr/>
            <p:nvPr/>
          </p:nvCxnSpPr>
          <p:spPr>
            <a:xfrm>
              <a:off x="457200" y="4581832"/>
              <a:ext cx="11277600" cy="0"/>
            </a:xfrm>
            <a:prstGeom prst="straightConnector1">
              <a:avLst/>
            </a:prstGeom>
            <a:noFill/>
            <a:ln w="19050" cap="flat" cmpd="sng">
              <a:solidFill>
                <a:schemeClr val="dk2"/>
              </a:solidFill>
              <a:prstDash val="solid"/>
              <a:miter lim="800000"/>
              <a:headEnd type="none" w="sm" len="sm"/>
              <a:tailEnd type="none" w="sm" len="sm"/>
            </a:ln>
          </p:spPr>
        </p:cxnSp>
      </p:grpSp>
      <p:sp>
        <p:nvSpPr>
          <p:cNvPr id="29" name="Google Shape;29;p42"/>
          <p:cNvSpPr txBox="1">
            <a:spLocks noGrp="1"/>
          </p:cNvSpPr>
          <p:nvPr>
            <p:ph type="body" idx="1"/>
          </p:nvPr>
        </p:nvSpPr>
        <p:spPr>
          <a:xfrm>
            <a:off x="685800" y="4715151"/>
            <a:ext cx="10820400" cy="910431"/>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000"/>
              </a:spcBef>
              <a:spcAft>
                <a:spcPts val="0"/>
              </a:spcAft>
              <a:buClr>
                <a:schemeClr val="dk2"/>
              </a:buClr>
              <a:buSzPts val="450"/>
              <a:buNone/>
              <a:defRPr sz="1800" b="1" cap="none">
                <a:solidFill>
                  <a:schemeClr val="dk2"/>
                </a:solidFill>
              </a:defRPr>
            </a:lvl1pPr>
            <a:lvl2pPr marL="914400" lvl="1" indent="-228600" algn="l">
              <a:lnSpc>
                <a:spcPct val="100000"/>
              </a:lnSpc>
              <a:spcBef>
                <a:spcPts val="500"/>
              </a:spcBef>
              <a:spcAft>
                <a:spcPts val="0"/>
              </a:spcAft>
              <a:buClr>
                <a:srgbClr val="98999A"/>
              </a:buClr>
              <a:buSzPts val="500"/>
              <a:buNone/>
              <a:defRPr sz="2000">
                <a:solidFill>
                  <a:srgbClr val="98999A"/>
                </a:solidFill>
              </a:defRPr>
            </a:lvl2pPr>
            <a:lvl3pPr marL="1371600" lvl="2" indent="-228600" algn="l">
              <a:lnSpc>
                <a:spcPct val="100000"/>
              </a:lnSpc>
              <a:spcBef>
                <a:spcPts val="500"/>
              </a:spcBef>
              <a:spcAft>
                <a:spcPts val="0"/>
              </a:spcAft>
              <a:buClr>
                <a:srgbClr val="98999A"/>
              </a:buClr>
              <a:buSzPts val="1800"/>
              <a:buNone/>
              <a:defRPr sz="1800">
                <a:solidFill>
                  <a:srgbClr val="98999A"/>
                </a:solidFill>
              </a:defRPr>
            </a:lvl3pPr>
            <a:lvl4pPr marL="1828800" lvl="3" indent="-228600" algn="l">
              <a:lnSpc>
                <a:spcPct val="100000"/>
              </a:lnSpc>
              <a:spcBef>
                <a:spcPts val="500"/>
              </a:spcBef>
              <a:spcAft>
                <a:spcPts val="0"/>
              </a:spcAft>
              <a:buClr>
                <a:srgbClr val="98999A"/>
              </a:buClr>
              <a:buSzPts val="1600"/>
              <a:buNone/>
              <a:defRPr sz="1600">
                <a:solidFill>
                  <a:srgbClr val="98999A"/>
                </a:solidFill>
              </a:defRPr>
            </a:lvl4pPr>
            <a:lvl5pPr marL="2286000" lvl="4" indent="-228600" algn="l">
              <a:lnSpc>
                <a:spcPct val="100000"/>
              </a:lnSpc>
              <a:spcBef>
                <a:spcPts val="500"/>
              </a:spcBef>
              <a:spcAft>
                <a:spcPts val="0"/>
              </a:spcAft>
              <a:buClr>
                <a:srgbClr val="98999A"/>
              </a:buClr>
              <a:buSzPts val="1600"/>
              <a:buNone/>
              <a:defRPr sz="1600">
                <a:solidFill>
                  <a:srgbClr val="98999A"/>
                </a:solidFill>
              </a:defRPr>
            </a:lvl5pPr>
            <a:lvl6pPr marL="2743200" lvl="5" indent="-228600" algn="l">
              <a:lnSpc>
                <a:spcPct val="90000"/>
              </a:lnSpc>
              <a:spcBef>
                <a:spcPts val="500"/>
              </a:spcBef>
              <a:spcAft>
                <a:spcPts val="0"/>
              </a:spcAft>
              <a:buClr>
                <a:srgbClr val="98999A"/>
              </a:buClr>
              <a:buSzPts val="1600"/>
              <a:buNone/>
              <a:defRPr sz="1600">
                <a:solidFill>
                  <a:srgbClr val="98999A"/>
                </a:solidFill>
              </a:defRPr>
            </a:lvl6pPr>
            <a:lvl7pPr marL="3200400" lvl="6" indent="-228600" algn="l">
              <a:lnSpc>
                <a:spcPct val="90000"/>
              </a:lnSpc>
              <a:spcBef>
                <a:spcPts val="500"/>
              </a:spcBef>
              <a:spcAft>
                <a:spcPts val="0"/>
              </a:spcAft>
              <a:buClr>
                <a:srgbClr val="98999A"/>
              </a:buClr>
              <a:buSzPts val="1600"/>
              <a:buNone/>
              <a:defRPr sz="1600">
                <a:solidFill>
                  <a:srgbClr val="98999A"/>
                </a:solidFill>
              </a:defRPr>
            </a:lvl7pPr>
            <a:lvl8pPr marL="3657600" lvl="7" indent="-228600" algn="l">
              <a:lnSpc>
                <a:spcPct val="90000"/>
              </a:lnSpc>
              <a:spcBef>
                <a:spcPts val="500"/>
              </a:spcBef>
              <a:spcAft>
                <a:spcPts val="0"/>
              </a:spcAft>
              <a:buClr>
                <a:srgbClr val="98999A"/>
              </a:buClr>
              <a:buSzPts val="1600"/>
              <a:buNone/>
              <a:defRPr sz="1600">
                <a:solidFill>
                  <a:srgbClr val="98999A"/>
                </a:solidFill>
              </a:defRPr>
            </a:lvl8pPr>
            <a:lvl9pPr marL="4114800" lvl="8" indent="-228600" algn="l">
              <a:lnSpc>
                <a:spcPct val="90000"/>
              </a:lnSpc>
              <a:spcBef>
                <a:spcPts val="500"/>
              </a:spcBef>
              <a:spcAft>
                <a:spcPts val="0"/>
              </a:spcAft>
              <a:buClr>
                <a:srgbClr val="98999A"/>
              </a:buClr>
              <a:buSzPts val="1600"/>
              <a:buNone/>
              <a:defRPr sz="1600">
                <a:solidFill>
                  <a:srgbClr val="98999A"/>
                </a:solidFill>
              </a:defRPr>
            </a:lvl9pPr>
          </a:lstStyle>
          <a:p>
            <a:endParaRPr/>
          </a:p>
        </p:txBody>
      </p:sp>
      <p:pic>
        <p:nvPicPr>
          <p:cNvPr id="30" name="Google Shape;30;p4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flipH="1">
            <a:off x="0" y="4416238"/>
            <a:ext cx="3769894" cy="1856701"/>
          </a:xfrm>
          <a:prstGeom prst="rect">
            <a:avLst/>
          </a:prstGeom>
          <a:noFill/>
          <a:ln>
            <a:noFill/>
          </a:ln>
        </p:spPr>
      </p:pic>
      <p:pic>
        <p:nvPicPr>
          <p:cNvPr id="31" name="Google Shape;31;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458901" y="6172685"/>
            <a:ext cx="1047298" cy="219712"/>
          </a:xfrm>
          <a:prstGeom prst="rect">
            <a:avLst/>
          </a:prstGeom>
          <a:noFill/>
          <a:ln>
            <a:noFill/>
          </a:ln>
        </p:spPr>
      </p:pic>
    </p:spTree>
    <p:extLst>
      <p:ext uri="{BB962C8B-B14F-4D97-AF65-F5344CB8AC3E}">
        <p14:creationId xmlns:p14="http://schemas.microsoft.com/office/powerpoint/2010/main" val="42917465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wo Content 2">
  <p:cSld name="Two Content 2">
    <p:spTree>
      <p:nvGrpSpPr>
        <p:cNvPr id="1" name="Shape 51"/>
        <p:cNvGrpSpPr/>
        <p:nvPr/>
      </p:nvGrpSpPr>
      <p:grpSpPr>
        <a:xfrm>
          <a:off x="0" y="0"/>
          <a:ext cx="0" cy="0"/>
          <a:chOff x="0" y="0"/>
          <a:chExt cx="0" cy="0"/>
        </a:xfrm>
      </p:grpSpPr>
      <p:sp>
        <p:nvSpPr>
          <p:cNvPr id="52" name="Google Shape;52;p45"/>
          <p:cNvSpPr txBox="1">
            <a:spLocks noGrp="1"/>
          </p:cNvSpPr>
          <p:nvPr>
            <p:ph type="title"/>
          </p:nvPr>
        </p:nvSpPr>
        <p:spPr>
          <a:xfrm>
            <a:off x="685800" y="603512"/>
            <a:ext cx="10820377" cy="899652"/>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3200"/>
              <a:buFont typeface="Proxima Nov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5"/>
          <p:cNvSpPr txBox="1">
            <a:spLocks noGrp="1"/>
          </p:cNvSpPr>
          <p:nvPr>
            <p:ph type="dt" idx="10"/>
          </p:nvPr>
        </p:nvSpPr>
        <p:spPr>
          <a:xfrm>
            <a:off x="8347597" y="6161373"/>
            <a:ext cx="1314855" cy="22498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5"/>
          <p:cNvSpPr txBox="1">
            <a:spLocks noGrp="1"/>
          </p:cNvSpPr>
          <p:nvPr>
            <p:ph type="ftr" idx="11"/>
          </p:nvPr>
        </p:nvSpPr>
        <p:spPr>
          <a:xfrm>
            <a:off x="685800" y="5978481"/>
            <a:ext cx="5638801" cy="2249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5"/>
          <p:cNvSpPr txBox="1">
            <a:spLocks noGrp="1"/>
          </p:cNvSpPr>
          <p:nvPr>
            <p:ph type="sldNum" idx="12"/>
          </p:nvPr>
        </p:nvSpPr>
        <p:spPr>
          <a:xfrm>
            <a:off x="685800" y="6161373"/>
            <a:ext cx="785091" cy="224980"/>
          </a:xfrm>
          <a:prstGeom prst="rect">
            <a:avLst/>
          </a:prstGeom>
          <a:noFill/>
          <a:ln>
            <a:noFill/>
          </a:ln>
        </p:spPr>
        <p:txBody>
          <a:bodyPr spcFirstLastPara="1" wrap="square" lIns="0" tIns="0" rIns="0" bIns="0" anchor="b"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sp>
        <p:nvSpPr>
          <p:cNvPr id="56" name="Google Shape;56;p45"/>
          <p:cNvSpPr txBox="1">
            <a:spLocks noGrp="1"/>
          </p:cNvSpPr>
          <p:nvPr>
            <p:ph type="body" idx="1"/>
          </p:nvPr>
        </p:nvSpPr>
        <p:spPr>
          <a:xfrm>
            <a:off x="685800" y="1825625"/>
            <a:ext cx="5033952" cy="3813177"/>
          </a:xfrm>
          <a:prstGeom prst="rect">
            <a:avLst/>
          </a:prstGeom>
          <a:noFill/>
          <a:ln>
            <a:noFill/>
          </a:ln>
        </p:spPr>
        <p:txBody>
          <a:bodyPr spcFirstLastPara="1" wrap="square" lIns="0" tIns="0" rIns="0" bIns="0" anchor="t" anchorCtr="0">
            <a:noAutofit/>
          </a:bodyPr>
          <a:lstStyle>
            <a:lvl1pPr marL="457200" lvl="0" indent="-257175" algn="l">
              <a:lnSpc>
                <a:spcPct val="100000"/>
              </a:lnSpc>
              <a:spcBef>
                <a:spcPts val="1000"/>
              </a:spcBef>
              <a:spcAft>
                <a:spcPts val="0"/>
              </a:spcAft>
              <a:buClr>
                <a:schemeClr val="dk2"/>
              </a:buClr>
              <a:buSzPts val="450"/>
              <a:buChar char=" "/>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5"/>
          <p:cNvSpPr txBox="1">
            <a:spLocks noGrp="1"/>
          </p:cNvSpPr>
          <p:nvPr>
            <p:ph type="body" idx="2"/>
          </p:nvPr>
        </p:nvSpPr>
        <p:spPr>
          <a:xfrm>
            <a:off x="6472226" y="1825625"/>
            <a:ext cx="5033951" cy="3813177"/>
          </a:xfrm>
          <a:prstGeom prst="rect">
            <a:avLst/>
          </a:prstGeom>
          <a:noFill/>
          <a:ln>
            <a:noFill/>
          </a:ln>
        </p:spPr>
        <p:txBody>
          <a:bodyPr spcFirstLastPara="1" wrap="square" lIns="0" tIns="0" rIns="0" bIns="0" anchor="t" anchorCtr="0">
            <a:noAutofit/>
          </a:bodyPr>
          <a:lstStyle>
            <a:lvl1pPr marL="457200" lvl="0" indent="-257175" algn="l">
              <a:lnSpc>
                <a:spcPct val="100000"/>
              </a:lnSpc>
              <a:spcBef>
                <a:spcPts val="1000"/>
              </a:spcBef>
              <a:spcAft>
                <a:spcPts val="0"/>
              </a:spcAft>
              <a:buClr>
                <a:schemeClr val="dk2"/>
              </a:buClr>
              <a:buSzPts val="450"/>
              <a:buChar char=" "/>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8" name="Google Shape;58;p45"/>
          <p:cNvCxnSpPr/>
          <p:nvPr/>
        </p:nvCxnSpPr>
        <p:spPr>
          <a:xfrm>
            <a:off x="6096000" y="1665699"/>
            <a:ext cx="0" cy="3973102"/>
          </a:xfrm>
          <a:prstGeom prst="straightConnector1">
            <a:avLst/>
          </a:prstGeom>
          <a:noFill/>
          <a:ln w="19050" cap="flat" cmpd="sng">
            <a:solidFill>
              <a:schemeClr val="dk2"/>
            </a:solidFill>
            <a:prstDash val="solid"/>
            <a:miter lim="800000"/>
            <a:headEnd type="none" w="sm" len="sm"/>
            <a:tailEnd type="none" w="sm" len="sm"/>
          </a:ln>
        </p:spPr>
      </p:cxnSp>
      <p:cxnSp>
        <p:nvCxnSpPr>
          <p:cNvPr id="59" name="Google Shape;59;p45"/>
          <p:cNvCxnSpPr/>
          <p:nvPr/>
        </p:nvCxnSpPr>
        <p:spPr>
          <a:xfrm>
            <a:off x="685800" y="1665699"/>
            <a:ext cx="11506200" cy="0"/>
          </a:xfrm>
          <a:prstGeom prst="straightConnector1">
            <a:avLst/>
          </a:prstGeom>
          <a:noFill/>
          <a:ln w="19050" cap="flat" cmpd="sng">
            <a:solidFill>
              <a:schemeClr val="dk2"/>
            </a:solidFill>
            <a:prstDash val="solid"/>
            <a:miter lim="800000"/>
            <a:headEnd type="none" w="sm" len="sm"/>
            <a:tailEnd type="none" w="sm" len="sm"/>
          </a:ln>
        </p:spPr>
      </p:cxnSp>
    </p:spTree>
    <p:extLst>
      <p:ext uri="{BB962C8B-B14F-4D97-AF65-F5344CB8AC3E}">
        <p14:creationId xmlns:p14="http://schemas.microsoft.com/office/powerpoint/2010/main" val="19303553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0"/>
        <p:cNvGrpSpPr/>
        <p:nvPr/>
      </p:nvGrpSpPr>
      <p:grpSpPr>
        <a:xfrm>
          <a:off x="0" y="0"/>
          <a:ext cx="0" cy="0"/>
          <a:chOff x="0" y="0"/>
          <a:chExt cx="0" cy="0"/>
        </a:xfrm>
      </p:grpSpPr>
      <p:sp>
        <p:nvSpPr>
          <p:cNvPr id="61" name="Google Shape;61;g6aea25163b_0_47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2" name="Google Shape;62;g6aea25163b_0_47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78804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18"/>
        <p:cNvGrpSpPr/>
        <p:nvPr/>
      </p:nvGrpSpPr>
      <p:grpSpPr>
        <a:xfrm>
          <a:off x="0" y="0"/>
          <a:ext cx="0" cy="0"/>
          <a:chOff x="0" y="0"/>
          <a:chExt cx="0" cy="0"/>
        </a:xfrm>
      </p:grpSpPr>
      <p:sp>
        <p:nvSpPr>
          <p:cNvPr id="119" name="Google Shape;119;p41"/>
          <p:cNvSpPr txBox="1">
            <a:spLocks noGrp="1"/>
          </p:cNvSpPr>
          <p:nvPr>
            <p:ph type="body" idx="1"/>
          </p:nvPr>
        </p:nvSpPr>
        <p:spPr>
          <a:xfrm>
            <a:off x="685801" y="1825625"/>
            <a:ext cx="3205264" cy="3813177"/>
          </a:xfrm>
          <a:prstGeom prst="rect">
            <a:avLst/>
          </a:prstGeom>
          <a:noFill/>
          <a:ln>
            <a:noFill/>
          </a:ln>
        </p:spPr>
        <p:txBody>
          <a:bodyPr spcFirstLastPara="1" wrap="square" lIns="0" tIns="0" rIns="0" bIns="0" anchor="t" anchorCtr="0">
            <a:noAutofit/>
          </a:bodyPr>
          <a:lstStyle>
            <a:lvl1pPr marL="457200" lvl="0" indent="-257175" algn="l">
              <a:lnSpc>
                <a:spcPct val="100000"/>
              </a:lnSpc>
              <a:spcBef>
                <a:spcPts val="1000"/>
              </a:spcBef>
              <a:spcAft>
                <a:spcPts val="0"/>
              </a:spcAft>
              <a:buClr>
                <a:schemeClr val="dk2"/>
              </a:buClr>
              <a:buSzPts val="450"/>
              <a:buChar char=" "/>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1"/>
          <p:cNvSpPr txBox="1">
            <a:spLocks noGrp="1"/>
          </p:cNvSpPr>
          <p:nvPr>
            <p:ph type="body" idx="2"/>
          </p:nvPr>
        </p:nvSpPr>
        <p:spPr>
          <a:xfrm>
            <a:off x="4493361" y="1825625"/>
            <a:ext cx="3205278" cy="3813177"/>
          </a:xfrm>
          <a:prstGeom prst="rect">
            <a:avLst/>
          </a:prstGeom>
          <a:noFill/>
          <a:ln>
            <a:noFill/>
          </a:ln>
        </p:spPr>
        <p:txBody>
          <a:bodyPr spcFirstLastPara="1" wrap="square" lIns="0" tIns="0" rIns="0" bIns="0" anchor="t" anchorCtr="0">
            <a:noAutofit/>
          </a:bodyPr>
          <a:lstStyle>
            <a:lvl1pPr marL="457200" lvl="0" indent="-257175" algn="l">
              <a:lnSpc>
                <a:spcPct val="100000"/>
              </a:lnSpc>
              <a:spcBef>
                <a:spcPts val="1000"/>
              </a:spcBef>
              <a:spcAft>
                <a:spcPts val="0"/>
              </a:spcAft>
              <a:buClr>
                <a:schemeClr val="dk2"/>
              </a:buClr>
              <a:buSzPts val="450"/>
              <a:buChar char=" "/>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1"/>
          <p:cNvSpPr txBox="1">
            <a:spLocks noGrp="1"/>
          </p:cNvSpPr>
          <p:nvPr>
            <p:ph type="dt" idx="10"/>
          </p:nvPr>
        </p:nvSpPr>
        <p:spPr>
          <a:xfrm>
            <a:off x="8347597" y="6161373"/>
            <a:ext cx="1314855" cy="22498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41"/>
          <p:cNvSpPr txBox="1">
            <a:spLocks noGrp="1"/>
          </p:cNvSpPr>
          <p:nvPr>
            <p:ph type="ftr" idx="11"/>
          </p:nvPr>
        </p:nvSpPr>
        <p:spPr>
          <a:xfrm>
            <a:off x="685800" y="5978481"/>
            <a:ext cx="5638801" cy="2249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1"/>
          <p:cNvSpPr txBox="1">
            <a:spLocks noGrp="1"/>
          </p:cNvSpPr>
          <p:nvPr>
            <p:ph type="sldNum" idx="12"/>
          </p:nvPr>
        </p:nvSpPr>
        <p:spPr>
          <a:xfrm>
            <a:off x="685800" y="6161373"/>
            <a:ext cx="785091" cy="224980"/>
          </a:xfrm>
          <a:prstGeom prst="rect">
            <a:avLst/>
          </a:prstGeom>
          <a:noFill/>
          <a:ln>
            <a:noFill/>
          </a:ln>
        </p:spPr>
        <p:txBody>
          <a:bodyPr spcFirstLastPara="1" wrap="square" lIns="0" tIns="0" rIns="0" bIns="0" anchor="b"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sp>
        <p:nvSpPr>
          <p:cNvPr id="124" name="Google Shape;124;p41"/>
          <p:cNvSpPr txBox="1">
            <a:spLocks noGrp="1"/>
          </p:cNvSpPr>
          <p:nvPr>
            <p:ph type="body" idx="3"/>
          </p:nvPr>
        </p:nvSpPr>
        <p:spPr>
          <a:xfrm>
            <a:off x="8300922" y="1825625"/>
            <a:ext cx="3205278" cy="3813177"/>
          </a:xfrm>
          <a:prstGeom prst="rect">
            <a:avLst/>
          </a:prstGeom>
          <a:noFill/>
          <a:ln>
            <a:noFill/>
          </a:ln>
        </p:spPr>
        <p:txBody>
          <a:bodyPr spcFirstLastPara="1" wrap="square" lIns="0" tIns="0" rIns="0" bIns="0" anchor="t" anchorCtr="0">
            <a:noAutofit/>
          </a:bodyPr>
          <a:lstStyle>
            <a:lvl1pPr marL="457200" lvl="0" indent="-257175" algn="l">
              <a:lnSpc>
                <a:spcPct val="100000"/>
              </a:lnSpc>
              <a:spcBef>
                <a:spcPts val="1000"/>
              </a:spcBef>
              <a:spcAft>
                <a:spcPts val="0"/>
              </a:spcAft>
              <a:buClr>
                <a:schemeClr val="dk2"/>
              </a:buClr>
              <a:buSzPts val="450"/>
              <a:buChar char=" "/>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41"/>
          <p:cNvSpPr txBox="1">
            <a:spLocks noGrp="1"/>
          </p:cNvSpPr>
          <p:nvPr>
            <p:ph type="title"/>
          </p:nvPr>
        </p:nvSpPr>
        <p:spPr>
          <a:xfrm>
            <a:off x="685800" y="622412"/>
            <a:ext cx="10820400" cy="685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26" name="Google Shape;126;p41"/>
          <p:cNvCxnSpPr/>
          <p:nvPr/>
        </p:nvCxnSpPr>
        <p:spPr>
          <a:xfrm>
            <a:off x="4192213" y="1665699"/>
            <a:ext cx="0" cy="3973102"/>
          </a:xfrm>
          <a:prstGeom prst="straightConnector1">
            <a:avLst/>
          </a:prstGeom>
          <a:noFill/>
          <a:ln w="19050" cap="flat" cmpd="sng">
            <a:solidFill>
              <a:schemeClr val="dk2"/>
            </a:solidFill>
            <a:prstDash val="solid"/>
            <a:miter lim="800000"/>
            <a:headEnd type="none" w="sm" len="sm"/>
            <a:tailEnd type="none" w="sm" len="sm"/>
          </a:ln>
        </p:spPr>
      </p:cxnSp>
      <p:cxnSp>
        <p:nvCxnSpPr>
          <p:cNvPr id="127" name="Google Shape;127;p41"/>
          <p:cNvCxnSpPr/>
          <p:nvPr/>
        </p:nvCxnSpPr>
        <p:spPr>
          <a:xfrm>
            <a:off x="7999781" y="1665699"/>
            <a:ext cx="0" cy="3973102"/>
          </a:xfrm>
          <a:prstGeom prst="straightConnector1">
            <a:avLst/>
          </a:prstGeom>
          <a:noFill/>
          <a:ln w="19050" cap="flat" cmpd="sng">
            <a:solidFill>
              <a:schemeClr val="dk2"/>
            </a:solidFill>
            <a:prstDash val="solid"/>
            <a:miter lim="800000"/>
            <a:headEnd type="none" w="sm" len="sm"/>
            <a:tailEnd type="none" w="sm" len="sm"/>
          </a:ln>
        </p:spPr>
      </p:cxnSp>
    </p:spTree>
    <p:extLst>
      <p:ext uri="{BB962C8B-B14F-4D97-AF65-F5344CB8AC3E}">
        <p14:creationId xmlns:p14="http://schemas.microsoft.com/office/powerpoint/2010/main" val="27576691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4">
  <p:cSld name="Agenda 4">
    <p:spTree>
      <p:nvGrpSpPr>
        <p:cNvPr id="1" name="Shape 236"/>
        <p:cNvGrpSpPr/>
        <p:nvPr/>
      </p:nvGrpSpPr>
      <p:grpSpPr>
        <a:xfrm>
          <a:off x="0" y="0"/>
          <a:ext cx="0" cy="0"/>
          <a:chOff x="0" y="0"/>
          <a:chExt cx="0" cy="0"/>
        </a:xfrm>
      </p:grpSpPr>
      <p:sp>
        <p:nvSpPr>
          <p:cNvPr id="237" name="Google Shape;237;p66"/>
          <p:cNvSpPr txBox="1">
            <a:spLocks noGrp="1"/>
          </p:cNvSpPr>
          <p:nvPr>
            <p:ph type="title"/>
          </p:nvPr>
        </p:nvSpPr>
        <p:spPr>
          <a:xfrm>
            <a:off x="685800" y="622412"/>
            <a:ext cx="3409947" cy="685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accent1"/>
              </a:buClr>
              <a:buSzPts val="3200"/>
              <a:buFont typeface="Proxima Nov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66"/>
          <p:cNvSpPr txBox="1">
            <a:spLocks noGrp="1"/>
          </p:cNvSpPr>
          <p:nvPr>
            <p:ph type="dt" idx="10"/>
          </p:nvPr>
        </p:nvSpPr>
        <p:spPr>
          <a:xfrm>
            <a:off x="8347597" y="6287837"/>
            <a:ext cx="1314855" cy="224980"/>
          </a:xfrm>
          <a:prstGeom prst="rect">
            <a:avLst/>
          </a:prstGeom>
          <a:noFill/>
          <a:ln>
            <a:noFill/>
          </a:ln>
        </p:spPr>
        <p:txBody>
          <a:bodyPr spcFirstLastPara="1" wrap="square" lIns="0" tIns="0" rIns="0" bIns="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66"/>
          <p:cNvSpPr txBox="1">
            <a:spLocks noGrp="1"/>
          </p:cNvSpPr>
          <p:nvPr>
            <p:ph type="ftr" idx="11"/>
          </p:nvPr>
        </p:nvSpPr>
        <p:spPr>
          <a:xfrm>
            <a:off x="685800" y="5978481"/>
            <a:ext cx="5638801" cy="2249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66"/>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cxnSp>
        <p:nvCxnSpPr>
          <p:cNvPr id="241" name="Google Shape;241;p66"/>
          <p:cNvCxnSpPr/>
          <p:nvPr/>
        </p:nvCxnSpPr>
        <p:spPr>
          <a:xfrm>
            <a:off x="4876800" y="0"/>
            <a:ext cx="0" cy="5976000"/>
          </a:xfrm>
          <a:prstGeom prst="straightConnector1">
            <a:avLst/>
          </a:prstGeom>
          <a:noFill/>
          <a:ln w="19050" cap="flat" cmpd="sng">
            <a:solidFill>
              <a:schemeClr val="dk2"/>
            </a:solidFill>
            <a:prstDash val="solid"/>
            <a:miter lim="800000"/>
            <a:headEnd type="none" w="sm" len="sm"/>
            <a:tailEnd type="none" w="sm" len="sm"/>
          </a:ln>
        </p:spPr>
      </p:cxnSp>
      <p:sp>
        <p:nvSpPr>
          <p:cNvPr id="242" name="Google Shape;242;p66"/>
          <p:cNvSpPr txBox="1">
            <a:spLocks noGrp="1"/>
          </p:cNvSpPr>
          <p:nvPr>
            <p:ph type="body" idx="1"/>
          </p:nvPr>
        </p:nvSpPr>
        <p:spPr>
          <a:xfrm>
            <a:off x="4882788" y="8844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66"/>
          <p:cNvSpPr txBox="1">
            <a:spLocks noGrp="1"/>
          </p:cNvSpPr>
          <p:nvPr>
            <p:ph type="body" idx="2"/>
          </p:nvPr>
        </p:nvSpPr>
        <p:spPr>
          <a:xfrm>
            <a:off x="6629400" y="8844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66"/>
          <p:cNvSpPr txBox="1">
            <a:spLocks noGrp="1"/>
          </p:cNvSpPr>
          <p:nvPr>
            <p:ph type="body" idx="3"/>
          </p:nvPr>
        </p:nvSpPr>
        <p:spPr>
          <a:xfrm>
            <a:off x="4882788" y="17226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66"/>
          <p:cNvSpPr txBox="1">
            <a:spLocks noGrp="1"/>
          </p:cNvSpPr>
          <p:nvPr>
            <p:ph type="body" idx="4"/>
          </p:nvPr>
        </p:nvSpPr>
        <p:spPr>
          <a:xfrm>
            <a:off x="6629400" y="17226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66"/>
          <p:cNvSpPr txBox="1">
            <a:spLocks noGrp="1"/>
          </p:cNvSpPr>
          <p:nvPr>
            <p:ph type="body" idx="5"/>
          </p:nvPr>
        </p:nvSpPr>
        <p:spPr>
          <a:xfrm>
            <a:off x="4882788" y="25608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66"/>
          <p:cNvSpPr txBox="1">
            <a:spLocks noGrp="1"/>
          </p:cNvSpPr>
          <p:nvPr>
            <p:ph type="body" idx="6"/>
          </p:nvPr>
        </p:nvSpPr>
        <p:spPr>
          <a:xfrm>
            <a:off x="6629400" y="25608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66"/>
          <p:cNvSpPr txBox="1">
            <a:spLocks noGrp="1"/>
          </p:cNvSpPr>
          <p:nvPr>
            <p:ph type="body" idx="7"/>
          </p:nvPr>
        </p:nvSpPr>
        <p:spPr>
          <a:xfrm>
            <a:off x="4882788" y="3399088"/>
            <a:ext cx="1524001" cy="696662"/>
          </a:xfrm>
          <a:prstGeom prst="rect">
            <a:avLst/>
          </a:prstGeom>
          <a:solidFill>
            <a:schemeClr val="accent1"/>
          </a:solidFill>
          <a:ln>
            <a:noFill/>
          </a:ln>
        </p:spPr>
        <p:txBody>
          <a:bodyPr spcFirstLastPara="1" wrap="square" lIns="0" tIns="0" rIns="180000" bIns="0" anchor="ctr" anchorCtr="0">
            <a:noAutofit/>
          </a:bodyPr>
          <a:lstStyle>
            <a:lvl1pPr marL="457200" lvl="0" indent="-279400" algn="ctr">
              <a:lnSpc>
                <a:spcPct val="100000"/>
              </a:lnSpc>
              <a:spcBef>
                <a:spcPts val="1000"/>
              </a:spcBef>
              <a:spcAft>
                <a:spcPts val="0"/>
              </a:spcAft>
              <a:buClr>
                <a:schemeClr val="lt1"/>
              </a:buClr>
              <a:buSzPts val="800"/>
              <a:buChar char=" "/>
              <a:defRPr sz="3200">
                <a:solidFill>
                  <a:schemeClr val="lt1"/>
                </a:solidFill>
              </a:defRPr>
            </a:lvl1pPr>
            <a:lvl2pPr marL="914400" lvl="1" indent="-257175" algn="l">
              <a:lnSpc>
                <a:spcPct val="100000"/>
              </a:lnSpc>
              <a:spcBef>
                <a:spcPts val="500"/>
              </a:spcBef>
              <a:spcAft>
                <a:spcPts val="0"/>
              </a:spcAft>
              <a:buClr>
                <a:schemeClr val="dk1"/>
              </a:buClr>
              <a:buSzPts val="450"/>
              <a:buChar char=" "/>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66"/>
          <p:cNvSpPr txBox="1">
            <a:spLocks noGrp="1"/>
          </p:cNvSpPr>
          <p:nvPr>
            <p:ph type="body" idx="8"/>
          </p:nvPr>
        </p:nvSpPr>
        <p:spPr>
          <a:xfrm>
            <a:off x="6629400" y="3399088"/>
            <a:ext cx="4876800" cy="696662"/>
          </a:xfrm>
          <a:prstGeom prst="rect">
            <a:avLst/>
          </a:prstGeom>
          <a:noFill/>
          <a:ln>
            <a:noFill/>
          </a:ln>
        </p:spPr>
        <p:txBody>
          <a:bodyPr spcFirstLastPara="1" wrap="square" lIns="0" tIns="0" rIns="0" bIns="0" anchor="ctr" anchorCtr="0">
            <a:noAutofit/>
          </a:bodyPr>
          <a:lstStyle>
            <a:lvl1pPr marL="457200" lvl="0" indent="-266700" algn="l">
              <a:lnSpc>
                <a:spcPct val="100000"/>
              </a:lnSpc>
              <a:spcBef>
                <a:spcPts val="1000"/>
              </a:spcBef>
              <a:spcAft>
                <a:spcPts val="0"/>
              </a:spcAft>
              <a:buClr>
                <a:schemeClr val="dk2"/>
              </a:buClr>
              <a:buSzPts val="600"/>
              <a:buChar char=" "/>
              <a:defRPr sz="2400"/>
            </a:lvl1pPr>
            <a:lvl2pPr marL="914400" lvl="1" indent="-228600" algn="l">
              <a:lnSpc>
                <a:spcPct val="100000"/>
              </a:lnSpc>
              <a:spcBef>
                <a:spcPts val="500"/>
              </a:spcBef>
              <a:spcAft>
                <a:spcPts val="0"/>
              </a:spcAft>
              <a:buClr>
                <a:schemeClr val="dk1"/>
              </a:buClr>
              <a:buSzPts val="450"/>
              <a:buNone/>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1946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Section Header 6">
  <p:cSld name="Section Header 6">
    <p:spTree>
      <p:nvGrpSpPr>
        <p:cNvPr id="1" name="Shape 45"/>
        <p:cNvGrpSpPr/>
        <p:nvPr/>
      </p:nvGrpSpPr>
      <p:grpSpPr>
        <a:xfrm>
          <a:off x="0" y="0"/>
          <a:ext cx="0" cy="0"/>
          <a:chOff x="0" y="0"/>
          <a:chExt cx="0" cy="0"/>
        </a:xfrm>
      </p:grpSpPr>
      <p:grpSp>
        <p:nvGrpSpPr>
          <p:cNvPr id="46" name="Google Shape;46;p7"/>
          <p:cNvGrpSpPr/>
          <p:nvPr/>
        </p:nvGrpSpPr>
        <p:grpSpPr>
          <a:xfrm rot="10800000" flipH="1">
            <a:off x="4394306" y="5884666"/>
            <a:ext cx="7342631" cy="973334"/>
            <a:chOff x="5952837" y="-2"/>
            <a:chExt cx="5781965" cy="766453"/>
          </a:xfrm>
        </p:grpSpPr>
        <p:sp>
          <p:nvSpPr>
            <p:cNvPr id="47" name="Google Shape;47;p7"/>
            <p:cNvSpPr/>
            <p:nvPr/>
          </p:nvSpPr>
          <p:spPr>
            <a:xfrm rot="-5400000">
              <a:off x="10750076" y="70166"/>
              <a:ext cx="445186" cy="304853"/>
            </a:xfrm>
            <a:custGeom>
              <a:avLst/>
              <a:gdLst/>
              <a:ahLst/>
              <a:cxnLst/>
              <a:rect l="l" t="t" r="r" b="b"/>
              <a:pathLst>
                <a:path w="475220" h="304853" extrusionOk="0">
                  <a:moveTo>
                    <a:pt x="475220" y="3606"/>
                  </a:moveTo>
                  <a:lnTo>
                    <a:pt x="475220" y="301247"/>
                  </a:lnTo>
                  <a:lnTo>
                    <a:pt x="457491" y="304853"/>
                  </a:lnTo>
                  <a:lnTo>
                    <a:pt x="152216" y="304853"/>
                  </a:lnTo>
                  <a:cubicBezTo>
                    <a:pt x="68539" y="304853"/>
                    <a:pt x="0" y="236314"/>
                    <a:pt x="0" y="152637"/>
                  </a:cubicBezTo>
                  <a:lnTo>
                    <a:pt x="0" y="152216"/>
                  </a:lnTo>
                  <a:cubicBezTo>
                    <a:pt x="0" y="68539"/>
                    <a:pt x="68539" y="0"/>
                    <a:pt x="152216" y="0"/>
                  </a:cubicBezTo>
                  <a:lnTo>
                    <a:pt x="45749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48" name="Google Shape;48;p7"/>
            <p:cNvSpPr/>
            <p:nvPr/>
          </p:nvSpPr>
          <p:spPr>
            <a:xfrm rot="5400000">
              <a:off x="7479629" y="9363"/>
              <a:ext cx="294341" cy="609707"/>
            </a:xfrm>
            <a:custGeom>
              <a:avLst/>
              <a:gdLst/>
              <a:ahLst/>
              <a:cxnLst/>
              <a:rect l="l" t="t" r="r" b="b"/>
              <a:pathLst>
                <a:path w="294341" h="609706" extrusionOk="0">
                  <a:moveTo>
                    <a:pt x="152427" y="609707"/>
                  </a:moveTo>
                  <a:lnTo>
                    <a:pt x="152427" y="609707"/>
                  </a:lnTo>
                  <a:cubicBezTo>
                    <a:pt x="68539" y="609707"/>
                    <a:pt x="0" y="541167"/>
                    <a:pt x="0" y="457280"/>
                  </a:cubicBezTo>
                  <a:lnTo>
                    <a:pt x="0" y="152427"/>
                  </a:lnTo>
                  <a:cubicBezTo>
                    <a:pt x="0" y="68539"/>
                    <a:pt x="68539" y="0"/>
                    <a:pt x="152427" y="0"/>
                  </a:cubicBezTo>
                  <a:cubicBezTo>
                    <a:pt x="236314" y="0"/>
                    <a:pt x="304853" y="68539"/>
                    <a:pt x="304853" y="152427"/>
                  </a:cubicBezTo>
                  <a:lnTo>
                    <a:pt x="304853" y="457280"/>
                  </a:lnTo>
                  <a:cubicBezTo>
                    <a:pt x="304853" y="541167"/>
                    <a:pt x="236314" y="609707"/>
                    <a:pt x="152427" y="60970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49" name="Google Shape;49;p7"/>
            <p:cNvSpPr/>
            <p:nvPr/>
          </p:nvSpPr>
          <p:spPr>
            <a:xfrm rot="5400000">
              <a:off x="8762690" y="-221332"/>
              <a:ext cx="167046" cy="609709"/>
            </a:xfrm>
            <a:custGeom>
              <a:avLst/>
              <a:gdLst/>
              <a:ahLst/>
              <a:cxnLst/>
              <a:rect l="l" t="t" r="r" b="b"/>
              <a:pathLst>
                <a:path w="167046" h="609709" extrusionOk="0">
                  <a:moveTo>
                    <a:pt x="0" y="606741"/>
                  </a:moveTo>
                  <a:lnTo>
                    <a:pt x="1" y="2969"/>
                  </a:lnTo>
                  <a:lnTo>
                    <a:pt x="14620" y="0"/>
                  </a:lnTo>
                  <a:cubicBezTo>
                    <a:pt x="98507" y="0"/>
                    <a:pt x="167046" y="68541"/>
                    <a:pt x="167046" y="152429"/>
                  </a:cubicBezTo>
                  <a:lnTo>
                    <a:pt x="167046" y="457281"/>
                  </a:lnTo>
                  <a:cubicBezTo>
                    <a:pt x="167046" y="540959"/>
                    <a:pt x="98507" y="609709"/>
                    <a:pt x="14620" y="6097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0" name="Google Shape;50;p7"/>
            <p:cNvSpPr/>
            <p:nvPr/>
          </p:nvSpPr>
          <p:spPr>
            <a:xfrm rot="5400000">
              <a:off x="7695703" y="-68904"/>
              <a:ext cx="167046" cy="304853"/>
            </a:xfrm>
            <a:custGeom>
              <a:avLst/>
              <a:gdLst/>
              <a:ahLst/>
              <a:cxnLst/>
              <a:rect l="l" t="t" r="r" b="b"/>
              <a:pathLst>
                <a:path w="167046" h="304853" extrusionOk="0">
                  <a:moveTo>
                    <a:pt x="0" y="301897"/>
                  </a:moveTo>
                  <a:lnTo>
                    <a:pt x="0" y="2956"/>
                  </a:lnTo>
                  <a:lnTo>
                    <a:pt x="14620" y="0"/>
                  </a:lnTo>
                  <a:cubicBezTo>
                    <a:pt x="98927" y="0"/>
                    <a:pt x="167046" y="68119"/>
                    <a:pt x="167046" y="152427"/>
                  </a:cubicBezTo>
                  <a:cubicBezTo>
                    <a:pt x="167046" y="236524"/>
                    <a:pt x="98717" y="304853"/>
                    <a:pt x="14620"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1" name="Google Shape;51;p7"/>
            <p:cNvSpPr/>
            <p:nvPr/>
          </p:nvSpPr>
          <p:spPr>
            <a:xfrm rot="5400000">
              <a:off x="7637313"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119"/>
                    <a:pt x="304853" y="1524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2" name="Google Shape;52;p7"/>
            <p:cNvSpPr/>
            <p:nvPr/>
          </p:nvSpPr>
          <p:spPr>
            <a:xfrm rot="-5400000">
              <a:off x="10282931"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3" name="Google Shape;53;p7"/>
            <p:cNvSpPr/>
            <p:nvPr/>
          </p:nvSpPr>
          <p:spPr>
            <a:xfrm rot="5400000">
              <a:off x="8247020" y="167257"/>
              <a:ext cx="294341" cy="294341"/>
            </a:xfrm>
            <a:custGeom>
              <a:avLst/>
              <a:gdLst/>
              <a:ahLst/>
              <a:cxnLst/>
              <a:rect l="l" t="t" r="r" b="b"/>
              <a:pathLst>
                <a:path w="294341" h="294341" extrusionOk="0">
                  <a:moveTo>
                    <a:pt x="304853" y="152427"/>
                  </a:moveTo>
                  <a:cubicBezTo>
                    <a:pt x="304853" y="236525"/>
                    <a:pt x="236524" y="304854"/>
                    <a:pt x="152427" y="304854"/>
                  </a:cubicBezTo>
                  <a:cubicBezTo>
                    <a:pt x="68119" y="304854"/>
                    <a:pt x="0" y="236525"/>
                    <a:pt x="0" y="152427"/>
                  </a:cubicBezTo>
                  <a:cubicBezTo>
                    <a:pt x="0" y="68330"/>
                    <a:pt x="68329" y="0"/>
                    <a:pt x="152427" y="0"/>
                  </a:cubicBezTo>
                  <a:cubicBezTo>
                    <a:pt x="236524" y="-21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4" name="Google Shape;54;p7"/>
            <p:cNvSpPr/>
            <p:nvPr/>
          </p:nvSpPr>
          <p:spPr>
            <a:xfrm rot="5400000">
              <a:off x="8552084" y="472109"/>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329"/>
                    <a:pt x="304853" y="152427"/>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5" name="Google Shape;55;p7"/>
            <p:cNvSpPr/>
            <p:nvPr/>
          </p:nvSpPr>
          <p:spPr>
            <a:xfrm rot="5400000">
              <a:off x="5952837" y="15084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6" name="Google Shape;56;p7"/>
            <p:cNvSpPr/>
            <p:nvPr/>
          </p:nvSpPr>
          <p:spPr>
            <a:xfrm rot="5400000">
              <a:off x="9306224" y="167256"/>
              <a:ext cx="294341" cy="294341"/>
            </a:xfrm>
            <a:custGeom>
              <a:avLst/>
              <a:gdLst/>
              <a:ahLst/>
              <a:cxnLst/>
              <a:rect l="l" t="t" r="r" b="b"/>
              <a:pathLst>
                <a:path w="294341" h="294341" extrusionOk="0">
                  <a:moveTo>
                    <a:pt x="304854" y="152427"/>
                  </a:moveTo>
                  <a:cubicBezTo>
                    <a:pt x="304854" y="236524"/>
                    <a:pt x="236525" y="304853"/>
                    <a:pt x="152427" y="304853"/>
                  </a:cubicBezTo>
                  <a:cubicBezTo>
                    <a:pt x="68119" y="304853"/>
                    <a:pt x="0" y="236524"/>
                    <a:pt x="0" y="152427"/>
                  </a:cubicBezTo>
                  <a:cubicBezTo>
                    <a:pt x="-210" y="68329"/>
                    <a:pt x="68119" y="0"/>
                    <a:pt x="152427" y="0"/>
                  </a:cubicBezTo>
                  <a:cubicBezTo>
                    <a:pt x="236525" y="0"/>
                    <a:pt x="304854" y="68329"/>
                    <a:pt x="304854"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7" name="Google Shape;57;p7"/>
            <p:cNvSpPr/>
            <p:nvPr/>
          </p:nvSpPr>
          <p:spPr>
            <a:xfrm rot="5400000">
              <a:off x="6517046" y="-69327"/>
              <a:ext cx="166199" cy="304853"/>
            </a:xfrm>
            <a:custGeom>
              <a:avLst/>
              <a:gdLst/>
              <a:ahLst/>
              <a:cxnLst/>
              <a:rect l="l" t="t" r="r" b="b"/>
              <a:pathLst>
                <a:path w="166199" h="304853" extrusionOk="0">
                  <a:moveTo>
                    <a:pt x="0" y="302072"/>
                  </a:moveTo>
                  <a:lnTo>
                    <a:pt x="0" y="2781"/>
                  </a:lnTo>
                  <a:lnTo>
                    <a:pt x="13773" y="0"/>
                  </a:lnTo>
                  <a:cubicBezTo>
                    <a:pt x="97870" y="0"/>
                    <a:pt x="166199" y="68329"/>
                    <a:pt x="166199" y="152427"/>
                  </a:cubicBezTo>
                  <a:cubicBezTo>
                    <a:pt x="166199" y="236524"/>
                    <a:pt x="97870" y="304853"/>
                    <a:pt x="13773" y="3048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8" name="Google Shape;58;p7"/>
            <p:cNvSpPr/>
            <p:nvPr/>
          </p:nvSpPr>
          <p:spPr>
            <a:xfrm rot="-5400000">
              <a:off x="10820243" y="170155"/>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734" y="0"/>
                    <a:pt x="304853" y="68119"/>
                    <a:pt x="304853" y="152427"/>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59" name="Google Shape;59;p7"/>
            <p:cNvSpPr/>
            <p:nvPr/>
          </p:nvSpPr>
          <p:spPr>
            <a:xfrm rot="5400000">
              <a:off x="6631927" y="148301"/>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0" name="Google Shape;60;p7"/>
            <p:cNvSpPr/>
            <p:nvPr/>
          </p:nvSpPr>
          <p:spPr>
            <a:xfrm rot="5400000">
              <a:off x="8552083" y="167257"/>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329" y="0"/>
                    <a:pt x="152427" y="0"/>
                  </a:cubicBezTo>
                  <a:cubicBezTo>
                    <a:pt x="23652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1" name="Google Shape;61;p7"/>
            <p:cNvSpPr/>
            <p:nvPr/>
          </p:nvSpPr>
          <p:spPr>
            <a:xfrm rot="5400000">
              <a:off x="6212191" y="-69327"/>
              <a:ext cx="166200" cy="304853"/>
            </a:xfrm>
            <a:custGeom>
              <a:avLst/>
              <a:gdLst/>
              <a:ahLst/>
              <a:cxnLst/>
              <a:rect l="l" t="t" r="r" b="b"/>
              <a:pathLst>
                <a:path w="166200" h="304853" extrusionOk="0">
                  <a:moveTo>
                    <a:pt x="0" y="302072"/>
                  </a:moveTo>
                  <a:lnTo>
                    <a:pt x="0" y="2785"/>
                  </a:lnTo>
                  <a:lnTo>
                    <a:pt x="13774" y="0"/>
                  </a:lnTo>
                  <a:cubicBezTo>
                    <a:pt x="97871" y="0"/>
                    <a:pt x="166200" y="68329"/>
                    <a:pt x="166200" y="152427"/>
                  </a:cubicBezTo>
                  <a:cubicBezTo>
                    <a:pt x="166200" y="236524"/>
                    <a:pt x="97871" y="304853"/>
                    <a:pt x="13774"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2" name="Google Shape;62;p7"/>
            <p:cNvSpPr/>
            <p:nvPr/>
          </p:nvSpPr>
          <p:spPr>
            <a:xfrm rot="5400000">
              <a:off x="7390850" y="-68904"/>
              <a:ext cx="167046" cy="304853"/>
            </a:xfrm>
            <a:custGeom>
              <a:avLst/>
              <a:gdLst/>
              <a:ahLst/>
              <a:cxnLst/>
              <a:rect l="l" t="t" r="r" b="b"/>
              <a:pathLst>
                <a:path w="167046" h="304853" extrusionOk="0">
                  <a:moveTo>
                    <a:pt x="0" y="301897"/>
                  </a:moveTo>
                  <a:lnTo>
                    <a:pt x="0" y="2957"/>
                  </a:lnTo>
                  <a:lnTo>
                    <a:pt x="14620" y="0"/>
                  </a:lnTo>
                  <a:cubicBezTo>
                    <a:pt x="98927" y="0"/>
                    <a:pt x="167046" y="68329"/>
                    <a:pt x="167046" y="152427"/>
                  </a:cubicBezTo>
                  <a:cubicBezTo>
                    <a:pt x="167046" y="236734"/>
                    <a:pt x="98717" y="304853"/>
                    <a:pt x="14620"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3" name="Google Shape;63;p7"/>
            <p:cNvSpPr/>
            <p:nvPr/>
          </p:nvSpPr>
          <p:spPr>
            <a:xfrm rot="5400000">
              <a:off x="7637313"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524" y="0"/>
                    <a:pt x="304853" y="6811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4" name="Google Shape;64;p7"/>
            <p:cNvSpPr/>
            <p:nvPr/>
          </p:nvSpPr>
          <p:spPr>
            <a:xfrm rot="-5400000">
              <a:off x="9528792" y="-72605"/>
              <a:ext cx="159642" cy="304853"/>
            </a:xfrm>
            <a:custGeom>
              <a:avLst/>
              <a:gdLst/>
              <a:ahLst/>
              <a:cxnLst/>
              <a:rect l="l" t="t" r="r" b="b"/>
              <a:pathLst>
                <a:path w="159642" h="304853" extrusionOk="0">
                  <a:moveTo>
                    <a:pt x="159642" y="1457"/>
                  </a:moveTo>
                  <a:lnTo>
                    <a:pt x="159642" y="303394"/>
                  </a:lnTo>
                  <a:lnTo>
                    <a:pt x="152427" y="304853"/>
                  </a:lnTo>
                  <a:cubicBezTo>
                    <a:pt x="68329" y="304853"/>
                    <a:pt x="0" y="236524"/>
                    <a:pt x="0" y="152427"/>
                  </a:cubicBezTo>
                  <a:cubicBezTo>
                    <a:pt x="0" y="68329"/>
                    <a:pt x="68329" y="0"/>
                    <a:pt x="1524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5" name="Google Shape;65;p7"/>
            <p:cNvSpPr/>
            <p:nvPr/>
          </p:nvSpPr>
          <p:spPr>
            <a:xfrm rot="-5400000">
              <a:off x="10210327" y="170154"/>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6" name="Google Shape;66;p7"/>
            <p:cNvSpPr/>
            <p:nvPr/>
          </p:nvSpPr>
          <p:spPr>
            <a:xfrm rot="-5400000">
              <a:off x="11429951" y="170154"/>
              <a:ext cx="294341" cy="294341"/>
            </a:xfrm>
            <a:custGeom>
              <a:avLst/>
              <a:gdLst/>
              <a:ahLst/>
              <a:cxnLst/>
              <a:rect l="l" t="t" r="r" b="b"/>
              <a:pathLst>
                <a:path w="294341" h="294341" extrusionOk="0">
                  <a:moveTo>
                    <a:pt x="304853" y="152427"/>
                  </a:moveTo>
                  <a:cubicBezTo>
                    <a:pt x="304853" y="236734"/>
                    <a:pt x="236524" y="304853"/>
                    <a:pt x="152427" y="304853"/>
                  </a:cubicBezTo>
                  <a:cubicBezTo>
                    <a:pt x="68329" y="304853"/>
                    <a:pt x="0" y="236524"/>
                    <a:pt x="0" y="152427"/>
                  </a:cubicBezTo>
                  <a:cubicBezTo>
                    <a:pt x="0" y="68329"/>
                    <a:pt x="68329" y="0"/>
                    <a:pt x="152427" y="0"/>
                  </a:cubicBezTo>
                  <a:cubicBezTo>
                    <a:pt x="236734" y="0"/>
                    <a:pt x="304853" y="68329"/>
                    <a:pt x="304853" y="15242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7" name="Google Shape;67;p7"/>
            <p:cNvSpPr/>
            <p:nvPr/>
          </p:nvSpPr>
          <p:spPr>
            <a:xfrm rot="5400000">
              <a:off x="8915329" y="-68904"/>
              <a:ext cx="167045" cy="304853"/>
            </a:xfrm>
            <a:custGeom>
              <a:avLst/>
              <a:gdLst/>
              <a:ahLst/>
              <a:cxnLst/>
              <a:rect l="l" t="t" r="r" b="b"/>
              <a:pathLst>
                <a:path w="167045" h="304853" extrusionOk="0">
                  <a:moveTo>
                    <a:pt x="0" y="301897"/>
                  </a:moveTo>
                  <a:lnTo>
                    <a:pt x="0" y="2956"/>
                  </a:lnTo>
                  <a:lnTo>
                    <a:pt x="14619" y="0"/>
                  </a:lnTo>
                  <a:cubicBezTo>
                    <a:pt x="98926" y="0"/>
                    <a:pt x="167045" y="6832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8" name="Google Shape;68;p7"/>
            <p:cNvSpPr/>
            <p:nvPr/>
          </p:nvSpPr>
          <p:spPr>
            <a:xfrm rot="5400000">
              <a:off x="8000559" y="-68904"/>
              <a:ext cx="167045" cy="304853"/>
            </a:xfrm>
            <a:custGeom>
              <a:avLst/>
              <a:gdLst/>
              <a:ahLst/>
              <a:cxnLst/>
              <a:rect l="l" t="t" r="r" b="b"/>
              <a:pathLst>
                <a:path w="167045" h="304853" extrusionOk="0">
                  <a:moveTo>
                    <a:pt x="0" y="301897"/>
                  </a:moveTo>
                  <a:lnTo>
                    <a:pt x="0" y="2949"/>
                  </a:lnTo>
                  <a:lnTo>
                    <a:pt x="14619" y="0"/>
                  </a:lnTo>
                  <a:cubicBezTo>
                    <a:pt x="98926" y="0"/>
                    <a:pt x="167045" y="68119"/>
                    <a:pt x="167045" y="152427"/>
                  </a:cubicBezTo>
                  <a:cubicBezTo>
                    <a:pt x="167045" y="236524"/>
                    <a:pt x="98716" y="304853"/>
                    <a:pt x="14619" y="3048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69" name="Google Shape;69;p7"/>
            <p:cNvSpPr/>
            <p:nvPr/>
          </p:nvSpPr>
          <p:spPr>
            <a:xfrm rot="-5400000">
              <a:off x="10515389" y="170155"/>
              <a:ext cx="294341" cy="294341"/>
            </a:xfrm>
            <a:custGeom>
              <a:avLst/>
              <a:gdLst/>
              <a:ahLst/>
              <a:cxnLst/>
              <a:rect l="l" t="t" r="r" b="b"/>
              <a:pathLst>
                <a:path w="294341" h="294341" extrusionOk="0">
                  <a:moveTo>
                    <a:pt x="304853" y="152427"/>
                  </a:moveTo>
                  <a:cubicBezTo>
                    <a:pt x="304853" y="236525"/>
                    <a:pt x="236524" y="304854"/>
                    <a:pt x="152427" y="304854"/>
                  </a:cubicBezTo>
                  <a:cubicBezTo>
                    <a:pt x="68329" y="304854"/>
                    <a:pt x="0" y="236525"/>
                    <a:pt x="0" y="152427"/>
                  </a:cubicBezTo>
                  <a:cubicBezTo>
                    <a:pt x="0" y="68330"/>
                    <a:pt x="68329" y="0"/>
                    <a:pt x="152427" y="0"/>
                  </a:cubicBezTo>
                  <a:cubicBezTo>
                    <a:pt x="236734" y="-210"/>
                    <a:pt x="304853" y="68119"/>
                    <a:pt x="304853" y="152427"/>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0" name="Google Shape;70;p7"/>
            <p:cNvSpPr/>
            <p:nvPr/>
          </p:nvSpPr>
          <p:spPr>
            <a:xfrm rot="-5400000">
              <a:off x="9978078" y="-72605"/>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1" name="Google Shape;71;p7"/>
            <p:cNvSpPr/>
            <p:nvPr/>
          </p:nvSpPr>
          <p:spPr>
            <a:xfrm rot="5400000">
              <a:off x="7942166" y="472110"/>
              <a:ext cx="294341" cy="294341"/>
            </a:xfrm>
            <a:custGeom>
              <a:avLst/>
              <a:gdLst/>
              <a:ahLst/>
              <a:cxnLst/>
              <a:rect l="l" t="t" r="r" b="b"/>
              <a:pathLst>
                <a:path w="294341" h="294341" extrusionOk="0">
                  <a:moveTo>
                    <a:pt x="304853" y="152427"/>
                  </a:moveTo>
                  <a:cubicBezTo>
                    <a:pt x="304853" y="236524"/>
                    <a:pt x="236524" y="304853"/>
                    <a:pt x="152427" y="304853"/>
                  </a:cubicBezTo>
                  <a:cubicBezTo>
                    <a:pt x="68329" y="304853"/>
                    <a:pt x="0" y="236524"/>
                    <a:pt x="0" y="152427"/>
                  </a:cubicBezTo>
                  <a:cubicBezTo>
                    <a:pt x="0" y="68119"/>
                    <a:pt x="68329" y="0"/>
                    <a:pt x="152427" y="0"/>
                  </a:cubicBezTo>
                  <a:cubicBezTo>
                    <a:pt x="236524" y="0"/>
                    <a:pt x="304853" y="68119"/>
                    <a:pt x="304853" y="152427"/>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2" name="Google Shape;72;p7"/>
            <p:cNvSpPr/>
            <p:nvPr/>
          </p:nvSpPr>
          <p:spPr>
            <a:xfrm rot="5400000">
              <a:off x="9220181" y="-68904"/>
              <a:ext cx="167046" cy="304853"/>
            </a:xfrm>
            <a:custGeom>
              <a:avLst/>
              <a:gdLst/>
              <a:ahLst/>
              <a:cxnLst/>
              <a:rect l="l" t="t" r="r" b="b"/>
              <a:pathLst>
                <a:path w="167046" h="304853" extrusionOk="0">
                  <a:moveTo>
                    <a:pt x="0" y="301897"/>
                  </a:moveTo>
                  <a:lnTo>
                    <a:pt x="0" y="2949"/>
                  </a:lnTo>
                  <a:lnTo>
                    <a:pt x="14620" y="0"/>
                  </a:lnTo>
                  <a:cubicBezTo>
                    <a:pt x="98927" y="0"/>
                    <a:pt x="167046" y="68329"/>
                    <a:pt x="167046" y="152427"/>
                  </a:cubicBezTo>
                  <a:cubicBezTo>
                    <a:pt x="167046" y="236524"/>
                    <a:pt x="98717" y="304853"/>
                    <a:pt x="14620" y="30485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3" name="Google Shape;73;p7"/>
            <p:cNvSpPr/>
            <p:nvPr/>
          </p:nvSpPr>
          <p:spPr>
            <a:xfrm rot="5400000">
              <a:off x="8305412" y="-68905"/>
              <a:ext cx="167045" cy="304854"/>
            </a:xfrm>
            <a:custGeom>
              <a:avLst/>
              <a:gdLst/>
              <a:ahLst/>
              <a:cxnLst/>
              <a:rect l="l" t="t" r="r" b="b"/>
              <a:pathLst>
                <a:path w="167045" h="304854" extrusionOk="0">
                  <a:moveTo>
                    <a:pt x="0" y="301898"/>
                  </a:moveTo>
                  <a:lnTo>
                    <a:pt x="0" y="2956"/>
                  </a:lnTo>
                  <a:lnTo>
                    <a:pt x="14619" y="0"/>
                  </a:lnTo>
                  <a:cubicBezTo>
                    <a:pt x="98926" y="-210"/>
                    <a:pt x="167045" y="68119"/>
                    <a:pt x="167045" y="152427"/>
                  </a:cubicBezTo>
                  <a:cubicBezTo>
                    <a:pt x="167045" y="236525"/>
                    <a:pt x="98716" y="304854"/>
                    <a:pt x="14619" y="30485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4" name="Google Shape;74;p7"/>
            <p:cNvSpPr/>
            <p:nvPr/>
          </p:nvSpPr>
          <p:spPr>
            <a:xfrm rot="5400000">
              <a:off x="6835148" y="-69327"/>
              <a:ext cx="166199" cy="304853"/>
            </a:xfrm>
            <a:custGeom>
              <a:avLst/>
              <a:gdLst/>
              <a:ahLst/>
              <a:cxnLst/>
              <a:rect l="l" t="t" r="r" b="b"/>
              <a:pathLst>
                <a:path w="166199" h="304853" extrusionOk="0">
                  <a:moveTo>
                    <a:pt x="0" y="302068"/>
                  </a:moveTo>
                  <a:lnTo>
                    <a:pt x="0" y="2785"/>
                  </a:lnTo>
                  <a:lnTo>
                    <a:pt x="13773" y="0"/>
                  </a:lnTo>
                  <a:cubicBezTo>
                    <a:pt x="98080" y="0"/>
                    <a:pt x="166199" y="68329"/>
                    <a:pt x="166199" y="152427"/>
                  </a:cubicBezTo>
                  <a:cubicBezTo>
                    <a:pt x="166199" y="236734"/>
                    <a:pt x="97870" y="304853"/>
                    <a:pt x="13773" y="304853"/>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5" name="Google Shape;75;p7"/>
            <p:cNvSpPr/>
            <p:nvPr/>
          </p:nvSpPr>
          <p:spPr>
            <a:xfrm rot="5400000">
              <a:off x="8856937" y="167256"/>
              <a:ext cx="294341" cy="294341"/>
            </a:xfrm>
            <a:custGeom>
              <a:avLst/>
              <a:gdLst/>
              <a:ahLst/>
              <a:cxnLst/>
              <a:rect l="l" t="t" r="r" b="b"/>
              <a:pathLst>
                <a:path w="294341" h="294341" extrusionOk="0">
                  <a:moveTo>
                    <a:pt x="304853" y="152427"/>
                  </a:moveTo>
                  <a:cubicBezTo>
                    <a:pt x="304853" y="236524"/>
                    <a:pt x="236524" y="304853"/>
                    <a:pt x="152427" y="304853"/>
                  </a:cubicBezTo>
                  <a:cubicBezTo>
                    <a:pt x="68119" y="304853"/>
                    <a:pt x="0" y="236524"/>
                    <a:pt x="0" y="152427"/>
                  </a:cubicBezTo>
                  <a:cubicBezTo>
                    <a:pt x="0" y="68329"/>
                    <a:pt x="68119" y="0"/>
                    <a:pt x="152427" y="0"/>
                  </a:cubicBezTo>
                  <a:cubicBezTo>
                    <a:pt x="236524" y="0"/>
                    <a:pt x="304853" y="68329"/>
                    <a:pt x="304853" y="152427"/>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sp>
          <p:nvSpPr>
            <p:cNvPr id="76" name="Google Shape;76;p7"/>
            <p:cNvSpPr/>
            <p:nvPr/>
          </p:nvSpPr>
          <p:spPr>
            <a:xfrm rot="-5400000">
              <a:off x="11502554" y="-72607"/>
              <a:ext cx="159643" cy="304853"/>
            </a:xfrm>
            <a:custGeom>
              <a:avLst/>
              <a:gdLst/>
              <a:ahLst/>
              <a:cxnLst/>
              <a:rect l="l" t="t" r="r" b="b"/>
              <a:pathLst>
                <a:path w="159643" h="304853" extrusionOk="0">
                  <a:moveTo>
                    <a:pt x="159643" y="1457"/>
                  </a:moveTo>
                  <a:lnTo>
                    <a:pt x="159643" y="303394"/>
                  </a:lnTo>
                  <a:lnTo>
                    <a:pt x="152427" y="304853"/>
                  </a:lnTo>
                  <a:cubicBezTo>
                    <a:pt x="68329" y="304853"/>
                    <a:pt x="0" y="236524"/>
                    <a:pt x="0" y="152427"/>
                  </a:cubicBezTo>
                  <a:cubicBezTo>
                    <a:pt x="0" y="68329"/>
                    <a:pt x="68329" y="0"/>
                    <a:pt x="1524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roxima Nova"/>
                <a:ea typeface="Proxima Nova"/>
                <a:cs typeface="Proxima Nova"/>
                <a:sym typeface="Proxima Nova"/>
              </a:endParaRPr>
            </a:p>
          </p:txBody>
        </p:sp>
      </p:grpSp>
      <p:sp>
        <p:nvSpPr>
          <p:cNvPr id="77" name="Google Shape;77;p7"/>
          <p:cNvSpPr txBox="1">
            <a:spLocks noGrp="1"/>
          </p:cNvSpPr>
          <p:nvPr>
            <p:ph type="title"/>
          </p:nvPr>
        </p:nvSpPr>
        <p:spPr>
          <a:xfrm>
            <a:off x="457200" y="2759078"/>
            <a:ext cx="11277600" cy="179748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accent1"/>
              </a:buClr>
              <a:buSzPts val="6600"/>
              <a:buFont typeface="Proxima Nova Extrabold"/>
              <a:buNone/>
              <a:defRPr sz="6600" b="0">
                <a:solidFill>
                  <a:schemeClr val="accent1"/>
                </a:solidFill>
                <a:latin typeface="Proxima Nova Extrabold"/>
                <a:ea typeface="Proxima Nova Extrabold"/>
                <a:cs typeface="Proxima Nova Extrabold"/>
                <a:sym typeface="Proxima Nova Extrabold"/>
              </a:defRPr>
            </a:lvl1pPr>
            <a:lvl2pPr lvl="1"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2pPr>
            <a:lvl3pPr lvl="2"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3pPr>
            <a:lvl4pPr lvl="3"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4pPr>
            <a:lvl5pPr lvl="4"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5pPr>
            <a:lvl6pPr lvl="5"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6pPr>
            <a:lvl7pPr lvl="6"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7pPr>
            <a:lvl8pPr lvl="7"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8pPr>
            <a:lvl9pPr lvl="8" algn="l">
              <a:lnSpc>
                <a:spcPct val="100000"/>
              </a:lnSpc>
              <a:spcBef>
                <a:spcPts val="0"/>
              </a:spcBef>
              <a:spcAft>
                <a:spcPts val="0"/>
              </a:spcAft>
              <a:buSzPts val="1400"/>
              <a:buFont typeface="Proxima Nova Extrabold"/>
              <a:buNone/>
              <a:defRPr b="0">
                <a:latin typeface="Proxima Nova Extrabold"/>
                <a:ea typeface="Proxima Nova Extrabold"/>
                <a:cs typeface="Proxima Nova Extrabold"/>
                <a:sym typeface="Proxima Nova Extrabold"/>
              </a:defRPr>
            </a:lvl9pPr>
          </a:lstStyle>
          <a:p>
            <a:endParaRPr/>
          </a:p>
        </p:txBody>
      </p:sp>
      <p:cxnSp>
        <p:nvCxnSpPr>
          <p:cNvPr id="78" name="Google Shape;78;p7"/>
          <p:cNvCxnSpPr/>
          <p:nvPr/>
        </p:nvCxnSpPr>
        <p:spPr>
          <a:xfrm>
            <a:off x="457200" y="2295832"/>
            <a:ext cx="11277600" cy="0"/>
          </a:xfrm>
          <a:prstGeom prst="straightConnector1">
            <a:avLst/>
          </a:prstGeom>
          <a:noFill/>
          <a:ln w="19050" cap="flat" cmpd="sng">
            <a:solidFill>
              <a:schemeClr val="dk2"/>
            </a:solidFill>
            <a:prstDash val="solid"/>
            <a:miter lim="800000"/>
            <a:headEnd type="none" w="sm" len="sm"/>
            <a:tailEnd type="none" w="sm" len="sm"/>
          </a:ln>
        </p:spPr>
      </p:cxnSp>
      <p:pic>
        <p:nvPicPr>
          <p:cNvPr id="79" name="Google Shape;79;p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92738" y="1774974"/>
            <a:ext cx="1596471" cy="334923"/>
          </a:xfrm>
          <a:prstGeom prst="rect">
            <a:avLst/>
          </a:prstGeom>
          <a:noFill/>
          <a:ln>
            <a:noFill/>
          </a:ln>
        </p:spPr>
      </p:pic>
      <p:sp>
        <p:nvSpPr>
          <p:cNvPr id="80" name="Google Shape;80;p7"/>
          <p:cNvSpPr txBox="1">
            <a:spLocks noGrp="1"/>
          </p:cNvSpPr>
          <p:nvPr>
            <p:ph type="subTitle" idx="1"/>
          </p:nvPr>
        </p:nvSpPr>
        <p:spPr>
          <a:xfrm>
            <a:off x="457200" y="1182413"/>
            <a:ext cx="9343774" cy="1006200"/>
          </a:xfrm>
          <a:prstGeom prst="rect">
            <a:avLst/>
          </a:prstGeom>
          <a:noFill/>
          <a:ln>
            <a:noFill/>
          </a:ln>
        </p:spPr>
        <p:txBody>
          <a:bodyPr spcFirstLastPara="1" wrap="square" lIns="0" tIns="0" rIns="0" bIns="0" anchor="b" anchorCtr="0">
            <a:noAutofit/>
          </a:bodyPr>
          <a:lstStyle>
            <a:lvl1pPr lvl="0" algn="l">
              <a:lnSpc>
                <a:spcPct val="100000"/>
              </a:lnSpc>
              <a:spcBef>
                <a:spcPts val="1000"/>
              </a:spcBef>
              <a:spcAft>
                <a:spcPts val="0"/>
              </a:spcAft>
              <a:buSzPts val="1800"/>
              <a:buNone/>
              <a:defRPr sz="5400" b="1">
                <a:solidFill>
                  <a:schemeClr val="dk2"/>
                </a:solidFill>
              </a:defRPr>
            </a:lvl1pPr>
            <a:lvl2pPr lvl="1" algn="l">
              <a:lnSpc>
                <a:spcPct val="100000"/>
              </a:lnSpc>
              <a:spcBef>
                <a:spcPts val="1000"/>
              </a:spcBef>
              <a:spcAft>
                <a:spcPts val="0"/>
              </a:spcAft>
              <a:buSzPts val="1800"/>
              <a:buNone/>
              <a:defRPr sz="5400">
                <a:solidFill>
                  <a:schemeClr val="dk2"/>
                </a:solidFill>
              </a:defRPr>
            </a:lvl2pPr>
            <a:lvl3pPr lvl="2" algn="l">
              <a:lnSpc>
                <a:spcPct val="100000"/>
              </a:lnSpc>
              <a:spcBef>
                <a:spcPts val="1000"/>
              </a:spcBef>
              <a:spcAft>
                <a:spcPts val="0"/>
              </a:spcAft>
              <a:buSzPts val="1600"/>
              <a:buNone/>
              <a:defRPr sz="5400">
                <a:solidFill>
                  <a:schemeClr val="dk2"/>
                </a:solidFill>
              </a:defRPr>
            </a:lvl3pPr>
            <a:lvl4pPr lvl="3" algn="l">
              <a:lnSpc>
                <a:spcPct val="100000"/>
              </a:lnSpc>
              <a:spcBef>
                <a:spcPts val="1000"/>
              </a:spcBef>
              <a:spcAft>
                <a:spcPts val="0"/>
              </a:spcAft>
              <a:buSzPts val="1400"/>
              <a:buNone/>
              <a:defRPr sz="5400">
                <a:solidFill>
                  <a:schemeClr val="dk2"/>
                </a:solidFill>
              </a:defRPr>
            </a:lvl4pPr>
            <a:lvl5pPr lvl="4" algn="l">
              <a:lnSpc>
                <a:spcPct val="100000"/>
              </a:lnSpc>
              <a:spcBef>
                <a:spcPts val="1000"/>
              </a:spcBef>
              <a:spcAft>
                <a:spcPts val="0"/>
              </a:spcAft>
              <a:buSzPts val="1400"/>
              <a:buNone/>
              <a:defRPr sz="5400">
                <a:solidFill>
                  <a:schemeClr val="dk2"/>
                </a:solidFill>
              </a:defRPr>
            </a:lvl5pPr>
            <a:lvl6pPr lvl="5" algn="l">
              <a:lnSpc>
                <a:spcPct val="90000"/>
              </a:lnSpc>
              <a:spcBef>
                <a:spcPts val="1000"/>
              </a:spcBef>
              <a:spcAft>
                <a:spcPts val="0"/>
              </a:spcAft>
              <a:buSzPts val="1400"/>
              <a:buNone/>
              <a:defRPr sz="5400">
                <a:solidFill>
                  <a:schemeClr val="dk2"/>
                </a:solidFill>
              </a:defRPr>
            </a:lvl6pPr>
            <a:lvl7pPr lvl="6" algn="l">
              <a:lnSpc>
                <a:spcPct val="90000"/>
              </a:lnSpc>
              <a:spcBef>
                <a:spcPts val="1000"/>
              </a:spcBef>
              <a:spcAft>
                <a:spcPts val="0"/>
              </a:spcAft>
              <a:buSzPts val="1400"/>
              <a:buNone/>
              <a:defRPr sz="5400">
                <a:solidFill>
                  <a:schemeClr val="dk2"/>
                </a:solidFill>
              </a:defRPr>
            </a:lvl7pPr>
            <a:lvl8pPr lvl="7" algn="l">
              <a:lnSpc>
                <a:spcPct val="90000"/>
              </a:lnSpc>
              <a:spcBef>
                <a:spcPts val="1000"/>
              </a:spcBef>
              <a:spcAft>
                <a:spcPts val="0"/>
              </a:spcAft>
              <a:buSzPts val="1400"/>
              <a:buNone/>
              <a:defRPr sz="5400">
                <a:solidFill>
                  <a:schemeClr val="dk2"/>
                </a:solidFill>
              </a:defRPr>
            </a:lvl8pPr>
            <a:lvl9pPr lvl="8" algn="l">
              <a:lnSpc>
                <a:spcPct val="90000"/>
              </a:lnSpc>
              <a:spcBef>
                <a:spcPts val="1000"/>
              </a:spcBef>
              <a:spcAft>
                <a:spcPts val="0"/>
              </a:spcAft>
              <a:buSzPts val="1400"/>
              <a:buNone/>
              <a:defRPr sz="5400">
                <a:solidFill>
                  <a:schemeClr val="dk2"/>
                </a:solidFill>
              </a:defRPr>
            </a:lvl9pPr>
          </a:lstStyle>
          <a:p>
            <a:endParaRPr/>
          </a:p>
        </p:txBody>
      </p:sp>
      <p:sp>
        <p:nvSpPr>
          <p:cNvPr id="81" name="Google Shape;81;p7"/>
          <p:cNvSpPr txBox="1">
            <a:spLocks noGrp="1"/>
          </p:cNvSpPr>
          <p:nvPr>
            <p:ph type="subTitle" idx="2"/>
          </p:nvPr>
        </p:nvSpPr>
        <p:spPr>
          <a:xfrm>
            <a:off x="457350" y="5261775"/>
            <a:ext cx="4419600" cy="1139100"/>
          </a:xfrm>
          <a:prstGeom prst="rect">
            <a:avLst/>
          </a:prstGeom>
          <a:noFill/>
          <a:ln>
            <a:noFill/>
          </a:ln>
        </p:spPr>
        <p:txBody>
          <a:bodyPr spcFirstLastPara="1" wrap="square" lIns="0" tIns="0" rIns="0" bIns="0" anchor="b" anchorCtr="0">
            <a:noAutofit/>
          </a:bodyPr>
          <a:lstStyle>
            <a:lvl1pPr lvl="0" algn="l">
              <a:lnSpc>
                <a:spcPct val="100000"/>
              </a:lnSpc>
              <a:spcBef>
                <a:spcPts val="1000"/>
              </a:spcBef>
              <a:spcAft>
                <a:spcPts val="0"/>
              </a:spcAft>
              <a:buSzPts val="1800"/>
              <a:buNone/>
              <a:defRPr sz="1400">
                <a:solidFill>
                  <a:schemeClr val="dk2"/>
                </a:solidFill>
              </a:defRPr>
            </a:lvl1pPr>
            <a:lvl2pPr lvl="1" algn="l">
              <a:lnSpc>
                <a:spcPct val="100000"/>
              </a:lnSpc>
              <a:spcBef>
                <a:spcPts val="1000"/>
              </a:spcBef>
              <a:spcAft>
                <a:spcPts val="0"/>
              </a:spcAft>
              <a:buSzPts val="1800"/>
              <a:buNone/>
              <a:defRPr sz="1400">
                <a:solidFill>
                  <a:schemeClr val="dk2"/>
                </a:solidFill>
              </a:defRPr>
            </a:lvl2pPr>
            <a:lvl3pPr lvl="2" algn="l">
              <a:lnSpc>
                <a:spcPct val="100000"/>
              </a:lnSpc>
              <a:spcBef>
                <a:spcPts val="1000"/>
              </a:spcBef>
              <a:spcAft>
                <a:spcPts val="0"/>
              </a:spcAft>
              <a:buSzPts val="1600"/>
              <a:buNone/>
              <a:defRPr sz="1400">
                <a:solidFill>
                  <a:schemeClr val="dk2"/>
                </a:solidFill>
              </a:defRPr>
            </a:lvl3pPr>
            <a:lvl4pPr lvl="3" algn="l">
              <a:lnSpc>
                <a:spcPct val="100000"/>
              </a:lnSpc>
              <a:spcBef>
                <a:spcPts val="1000"/>
              </a:spcBef>
              <a:spcAft>
                <a:spcPts val="0"/>
              </a:spcAft>
              <a:buSzPts val="1400"/>
              <a:buNone/>
              <a:defRPr sz="1400">
                <a:solidFill>
                  <a:schemeClr val="dk2"/>
                </a:solidFill>
              </a:defRPr>
            </a:lvl4pPr>
            <a:lvl5pPr lvl="4" algn="l">
              <a:lnSpc>
                <a:spcPct val="100000"/>
              </a:lnSpc>
              <a:spcBef>
                <a:spcPts val="1000"/>
              </a:spcBef>
              <a:spcAft>
                <a:spcPts val="0"/>
              </a:spcAft>
              <a:buSzPts val="1400"/>
              <a:buNone/>
              <a:defRPr sz="1400">
                <a:solidFill>
                  <a:schemeClr val="dk2"/>
                </a:solidFill>
              </a:defRPr>
            </a:lvl5pPr>
            <a:lvl6pPr lvl="5" algn="l">
              <a:lnSpc>
                <a:spcPct val="90000"/>
              </a:lnSpc>
              <a:spcBef>
                <a:spcPts val="1000"/>
              </a:spcBef>
              <a:spcAft>
                <a:spcPts val="0"/>
              </a:spcAft>
              <a:buSzPts val="1400"/>
              <a:buNone/>
              <a:defRPr sz="1400">
                <a:solidFill>
                  <a:schemeClr val="dk2"/>
                </a:solidFill>
              </a:defRPr>
            </a:lvl6pPr>
            <a:lvl7pPr lvl="6" algn="l">
              <a:lnSpc>
                <a:spcPct val="90000"/>
              </a:lnSpc>
              <a:spcBef>
                <a:spcPts val="1000"/>
              </a:spcBef>
              <a:spcAft>
                <a:spcPts val="0"/>
              </a:spcAft>
              <a:buSzPts val="1400"/>
              <a:buNone/>
              <a:defRPr sz="1400">
                <a:solidFill>
                  <a:schemeClr val="dk2"/>
                </a:solidFill>
              </a:defRPr>
            </a:lvl7pPr>
            <a:lvl8pPr lvl="7" algn="l">
              <a:lnSpc>
                <a:spcPct val="90000"/>
              </a:lnSpc>
              <a:spcBef>
                <a:spcPts val="1000"/>
              </a:spcBef>
              <a:spcAft>
                <a:spcPts val="0"/>
              </a:spcAft>
              <a:buSzPts val="1400"/>
              <a:buNone/>
              <a:defRPr sz="1400">
                <a:solidFill>
                  <a:schemeClr val="dk2"/>
                </a:solidFill>
              </a:defRPr>
            </a:lvl8pPr>
            <a:lvl9pPr lvl="8" algn="l">
              <a:lnSpc>
                <a:spcPct val="90000"/>
              </a:lnSpc>
              <a:spcBef>
                <a:spcPts val="1000"/>
              </a:spcBef>
              <a:spcAft>
                <a:spcPts val="0"/>
              </a:spcAft>
              <a:buSzPts val="1400"/>
              <a:buNone/>
              <a:defRPr sz="1400">
                <a:solidFill>
                  <a:schemeClr val="dk2"/>
                </a:solidFill>
              </a:defRPr>
            </a:lvl9pPr>
          </a:lstStyle>
          <a:p>
            <a:endParaRPr/>
          </a:p>
        </p:txBody>
      </p:sp>
    </p:spTree>
    <p:extLst>
      <p:ext uri="{BB962C8B-B14F-4D97-AF65-F5344CB8AC3E}">
        <p14:creationId xmlns:p14="http://schemas.microsoft.com/office/powerpoint/2010/main" val="327104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Four Content">
  <p:cSld name="Four Content">
    <p:spTree>
      <p:nvGrpSpPr>
        <p:cNvPr id="1" name="Shape 223"/>
        <p:cNvGrpSpPr/>
        <p:nvPr/>
      </p:nvGrpSpPr>
      <p:grpSpPr>
        <a:xfrm>
          <a:off x="0" y="0"/>
          <a:ext cx="0" cy="0"/>
          <a:chOff x="0" y="0"/>
          <a:chExt cx="0" cy="0"/>
        </a:xfrm>
      </p:grpSpPr>
      <p:sp>
        <p:nvSpPr>
          <p:cNvPr id="224" name="Google Shape;224;p20"/>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25" name="Google Shape;225;p20"/>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
        <p:nvSpPr>
          <p:cNvPr id="226" name="Google Shape;226;p20"/>
          <p:cNvSpPr txBox="1">
            <a:spLocks noGrp="1"/>
          </p:cNvSpPr>
          <p:nvPr>
            <p:ph type="body" idx="3"/>
          </p:nvPr>
        </p:nvSpPr>
        <p:spPr>
          <a:xfrm>
            <a:off x="457200" y="1825625"/>
            <a:ext cx="2430376"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20"/>
          <p:cNvSpPr txBox="1">
            <a:spLocks noGrp="1"/>
          </p:cNvSpPr>
          <p:nvPr>
            <p:ph type="body" idx="4"/>
          </p:nvPr>
        </p:nvSpPr>
        <p:spPr>
          <a:xfrm>
            <a:off x="3408819" y="1825625"/>
            <a:ext cx="243038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20"/>
          <p:cNvSpPr txBox="1">
            <a:spLocks noGrp="1"/>
          </p:cNvSpPr>
          <p:nvPr>
            <p:ph type="sldNum" idx="12"/>
          </p:nvPr>
        </p:nvSpPr>
        <p:spPr>
          <a:xfrm>
            <a:off x="9812838" y="6287837"/>
            <a:ext cx="785100" cy="22500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9" name="Google Shape;229;p20"/>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0" name="Google Shape;230;p20"/>
          <p:cNvCxnSpPr/>
          <p:nvPr/>
        </p:nvCxnSpPr>
        <p:spPr>
          <a:xfrm>
            <a:off x="6097254" y="1490203"/>
            <a:ext cx="0" cy="4148598"/>
          </a:xfrm>
          <a:prstGeom prst="straightConnector1">
            <a:avLst/>
          </a:prstGeom>
          <a:noFill/>
          <a:ln w="19050" cap="flat" cmpd="sng">
            <a:solidFill>
              <a:schemeClr val="dk2"/>
            </a:solidFill>
            <a:prstDash val="solid"/>
            <a:miter lim="800000"/>
            <a:headEnd type="none" w="sm" len="sm"/>
            <a:tailEnd type="none" w="sm" len="sm"/>
          </a:ln>
        </p:spPr>
      </p:cxnSp>
      <p:cxnSp>
        <p:nvCxnSpPr>
          <p:cNvPr id="231" name="Google Shape;231;p20"/>
          <p:cNvCxnSpPr/>
          <p:nvPr/>
        </p:nvCxnSpPr>
        <p:spPr>
          <a:xfrm>
            <a:off x="9044995"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232" name="Google Shape;232;p20"/>
          <p:cNvSpPr txBox="1">
            <a:spLocks noGrp="1"/>
          </p:cNvSpPr>
          <p:nvPr>
            <p:ph type="body" idx="5"/>
          </p:nvPr>
        </p:nvSpPr>
        <p:spPr>
          <a:xfrm>
            <a:off x="6356559" y="1825625"/>
            <a:ext cx="2430387"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33" name="Google Shape;233;p20"/>
          <p:cNvCxnSpPr/>
          <p:nvPr/>
        </p:nvCxnSpPr>
        <p:spPr>
          <a:xfrm>
            <a:off x="3149513"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234" name="Google Shape;234;p20"/>
          <p:cNvSpPr txBox="1">
            <a:spLocks noGrp="1"/>
          </p:cNvSpPr>
          <p:nvPr>
            <p:ph type="body" idx="6"/>
          </p:nvPr>
        </p:nvSpPr>
        <p:spPr>
          <a:xfrm>
            <a:off x="9304295" y="1825625"/>
            <a:ext cx="2430300" cy="38133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66690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62"/>
        <p:cNvGrpSpPr/>
        <p:nvPr/>
      </p:nvGrpSpPr>
      <p:grpSpPr>
        <a:xfrm>
          <a:off x="0" y="0"/>
          <a:ext cx="0" cy="0"/>
          <a:chOff x="0" y="0"/>
          <a:chExt cx="0" cy="0"/>
        </a:xfrm>
      </p:grpSpPr>
      <p:sp>
        <p:nvSpPr>
          <p:cNvPr id="163" name="Google Shape;163;p14"/>
          <p:cNvSpPr txBox="1">
            <a:spLocks noGrp="1"/>
          </p:cNvSpPr>
          <p:nvPr>
            <p:ph type="body" idx="1"/>
          </p:nvPr>
        </p:nvSpPr>
        <p:spPr>
          <a:xfrm>
            <a:off x="457200" y="1825625"/>
            <a:ext cx="5262552"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4"/>
          <p:cNvSpPr txBox="1">
            <a:spLocks noGrp="1"/>
          </p:cNvSpPr>
          <p:nvPr>
            <p:ph type="body" idx="2"/>
          </p:nvPr>
        </p:nvSpPr>
        <p:spPr>
          <a:xfrm>
            <a:off x="6472226" y="1825625"/>
            <a:ext cx="5262574" cy="3813177"/>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4"/>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6" name="Google Shape;166;p14"/>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67" name="Google Shape;167;p14"/>
          <p:cNvCxnSpPr/>
          <p:nvPr/>
        </p:nvCxnSpPr>
        <p:spPr>
          <a:xfrm>
            <a:off x="6096000" y="1490203"/>
            <a:ext cx="0" cy="4148598"/>
          </a:xfrm>
          <a:prstGeom prst="straightConnector1">
            <a:avLst/>
          </a:prstGeom>
          <a:noFill/>
          <a:ln w="19050" cap="flat" cmpd="sng">
            <a:solidFill>
              <a:schemeClr val="dk2"/>
            </a:solidFill>
            <a:prstDash val="solid"/>
            <a:miter lim="800000"/>
            <a:headEnd type="none" w="sm" len="sm"/>
            <a:tailEnd type="none" w="sm" len="sm"/>
          </a:ln>
        </p:spPr>
      </p:cxnSp>
      <p:sp>
        <p:nvSpPr>
          <p:cNvPr id="168" name="Google Shape;168;p14"/>
          <p:cNvSpPr txBox="1">
            <a:spLocks noGrp="1"/>
          </p:cNvSpPr>
          <p:nvPr>
            <p:ph type="subTitle" idx="3"/>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169" name="Google Shape;169;p14"/>
          <p:cNvSpPr txBox="1">
            <a:spLocks noGrp="1"/>
          </p:cNvSpPr>
          <p:nvPr>
            <p:ph type="subTitle" idx="4"/>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20198582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12"/>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2"/>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3" name="Google Shape;153;p12"/>
          <p:cNvSpPr txBox="1">
            <a:spLocks noGrp="1"/>
          </p:cNvSpPr>
          <p:nvPr>
            <p:ph type="subTitle" idx="2"/>
          </p:nvPr>
        </p:nvSpPr>
        <p:spPr>
          <a:xfrm>
            <a:off x="457200" y="6287834"/>
            <a:ext cx="5638800" cy="225000"/>
          </a:xfrm>
          <a:prstGeom prst="rect">
            <a:avLst/>
          </a:prstGeom>
        </p:spPr>
        <p:txBody>
          <a:bodyPr spcFirstLastPara="1" wrap="square" lIns="0" tIns="0" rIns="0" bIns="0" anchor="b" anchorCtr="0">
            <a:noAutofit/>
          </a:bodyPr>
          <a:lstStyle>
            <a:lvl1pPr lvl="0">
              <a:spcBef>
                <a:spcPts val="1000"/>
              </a:spcBef>
              <a:spcAft>
                <a:spcPts val="0"/>
              </a:spcAft>
              <a:buNone/>
              <a:defRPr sz="900">
                <a:solidFill>
                  <a:srgbClr val="999B9C"/>
                </a:solidFill>
              </a:defRPr>
            </a:lvl1pPr>
            <a:lvl2pPr lvl="1">
              <a:spcBef>
                <a:spcPts val="1000"/>
              </a:spcBef>
              <a:spcAft>
                <a:spcPts val="0"/>
              </a:spcAft>
              <a:buNone/>
              <a:defRPr sz="900">
                <a:solidFill>
                  <a:srgbClr val="999B9C"/>
                </a:solidFill>
              </a:defRPr>
            </a:lvl2pPr>
            <a:lvl3pPr lvl="2">
              <a:spcBef>
                <a:spcPts val="1000"/>
              </a:spcBef>
              <a:spcAft>
                <a:spcPts val="0"/>
              </a:spcAft>
              <a:buNone/>
              <a:defRPr sz="900">
                <a:solidFill>
                  <a:srgbClr val="999B9C"/>
                </a:solidFill>
              </a:defRPr>
            </a:lvl3pPr>
            <a:lvl4pPr lvl="3">
              <a:spcBef>
                <a:spcPts val="1000"/>
              </a:spcBef>
              <a:spcAft>
                <a:spcPts val="0"/>
              </a:spcAft>
              <a:buNone/>
              <a:defRPr sz="900">
                <a:solidFill>
                  <a:srgbClr val="999B9C"/>
                </a:solidFill>
              </a:defRPr>
            </a:lvl4pPr>
            <a:lvl5pPr lvl="4">
              <a:spcBef>
                <a:spcPts val="1000"/>
              </a:spcBef>
              <a:spcAft>
                <a:spcPts val="0"/>
              </a:spcAft>
              <a:buNone/>
              <a:defRPr sz="900">
                <a:solidFill>
                  <a:srgbClr val="999B9C"/>
                </a:solidFill>
              </a:defRPr>
            </a:lvl5pPr>
            <a:lvl6pPr lvl="5">
              <a:spcBef>
                <a:spcPts val="1000"/>
              </a:spcBef>
              <a:spcAft>
                <a:spcPts val="0"/>
              </a:spcAft>
              <a:buNone/>
              <a:defRPr sz="900">
                <a:solidFill>
                  <a:srgbClr val="999B9C"/>
                </a:solidFill>
              </a:defRPr>
            </a:lvl6pPr>
            <a:lvl7pPr lvl="6">
              <a:spcBef>
                <a:spcPts val="1000"/>
              </a:spcBef>
              <a:spcAft>
                <a:spcPts val="0"/>
              </a:spcAft>
              <a:buNone/>
              <a:defRPr sz="900">
                <a:solidFill>
                  <a:srgbClr val="999B9C"/>
                </a:solidFill>
              </a:defRPr>
            </a:lvl7pPr>
            <a:lvl8pPr lvl="7">
              <a:spcBef>
                <a:spcPts val="1000"/>
              </a:spcBef>
              <a:spcAft>
                <a:spcPts val="0"/>
              </a:spcAft>
              <a:buNone/>
              <a:defRPr sz="900">
                <a:solidFill>
                  <a:srgbClr val="999B9C"/>
                </a:solidFill>
              </a:defRPr>
            </a:lvl8pPr>
            <a:lvl9pPr lvl="8">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4260176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 Bar Text Slide">
  <p:cSld name="Top Bar Text Slide">
    <p:spTree>
      <p:nvGrpSpPr>
        <p:cNvPr id="1" name="Shape 79"/>
        <p:cNvGrpSpPr/>
        <p:nvPr/>
      </p:nvGrpSpPr>
      <p:grpSpPr>
        <a:xfrm>
          <a:off x="0" y="0"/>
          <a:ext cx="0" cy="0"/>
          <a:chOff x="0" y="0"/>
          <a:chExt cx="0" cy="0"/>
        </a:xfrm>
      </p:grpSpPr>
      <p:pic>
        <p:nvPicPr>
          <p:cNvPr id="80" name="Google Shape;80;p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2"/>
            <a:ext cx="12192000" cy="6858002"/>
          </a:xfrm>
          <a:prstGeom prst="rect">
            <a:avLst/>
          </a:prstGeom>
          <a:noFill/>
          <a:ln>
            <a:noFill/>
          </a:ln>
        </p:spPr>
      </p:pic>
      <p:sp>
        <p:nvSpPr>
          <p:cNvPr id="81" name="Google Shape;81;p3"/>
          <p:cNvSpPr/>
          <p:nvPr/>
        </p:nvSpPr>
        <p:spPr>
          <a:xfrm>
            <a:off x="62" y="0"/>
            <a:ext cx="12191875" cy="6858000"/>
          </a:xfrm>
          <a:prstGeom prst="rect">
            <a:avLst/>
          </a:prstGeom>
          <a:gradFill>
            <a:gsLst>
              <a:gs pos="0">
                <a:srgbClr val="8031A7">
                  <a:alpha val="75294"/>
                </a:srgbClr>
              </a:gs>
              <a:gs pos="46000">
                <a:srgbClr val="0E60B2">
                  <a:alpha val="75294"/>
                </a:srgbClr>
              </a:gs>
              <a:gs pos="100000">
                <a:srgbClr val="0E60B2">
                  <a:alpha val="75294"/>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rot="5400000">
            <a:off x="3355216" y="-1978848"/>
            <a:ext cx="5481569" cy="12192127"/>
          </a:xfrm>
          <a:custGeom>
            <a:avLst/>
            <a:gdLst/>
            <a:ahLst/>
            <a:cxnLst/>
            <a:rect l="l" t="t" r="r" b="b"/>
            <a:pathLst>
              <a:path w="7308759" h="6858000" extrusionOk="0">
                <a:moveTo>
                  <a:pt x="835505" y="0"/>
                </a:moveTo>
                <a:lnTo>
                  <a:pt x="7308759" y="0"/>
                </a:lnTo>
                <a:lnTo>
                  <a:pt x="7308759" y="6858000"/>
                </a:lnTo>
                <a:lnTo>
                  <a:pt x="835505" y="6858000"/>
                </a:lnTo>
                <a:lnTo>
                  <a:pt x="714215" y="6621862"/>
                </a:lnTo>
                <a:cubicBezTo>
                  <a:pt x="260992" y="5690875"/>
                  <a:pt x="0" y="4597979"/>
                  <a:pt x="0" y="3429000"/>
                </a:cubicBezTo>
                <a:cubicBezTo>
                  <a:pt x="0" y="2260021"/>
                  <a:pt x="260992" y="1167126"/>
                  <a:pt x="714215" y="236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3" name="Google Shape;83;p3"/>
          <p:cNvGrpSpPr/>
          <p:nvPr/>
        </p:nvGrpSpPr>
        <p:grpSpPr>
          <a:xfrm>
            <a:off x="10349715" y="6323765"/>
            <a:ext cx="1516896" cy="311972"/>
            <a:chOff x="2930858" y="2762624"/>
            <a:chExt cx="6274311" cy="1290741"/>
          </a:xfrm>
        </p:grpSpPr>
        <p:sp>
          <p:nvSpPr>
            <p:cNvPr id="84" name="Google Shape;84;p3"/>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3"/>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3"/>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3"/>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3"/>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3"/>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 name="Google Shape;90;p3"/>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 name="Google Shape;91;p3"/>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3"/>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3"/>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3"/>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3"/>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3"/>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3"/>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3"/>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3"/>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3"/>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3"/>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2" name="Google Shape;102;p3"/>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400" b="0" i="0" u="none" strike="noStrike" cap="none">
              <a:solidFill>
                <a:schemeClr val="lt2"/>
              </a:solidFill>
              <a:latin typeface="Arial"/>
              <a:ea typeface="Arial"/>
              <a:cs typeface="Arial"/>
              <a:sym typeface="Arial"/>
            </a:endParaRPr>
          </a:p>
        </p:txBody>
      </p:sp>
      <p:sp>
        <p:nvSpPr>
          <p:cNvPr id="103" name="Google Shape;103;p3"/>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104" name="Google Shape;104;p3"/>
          <p:cNvSpPr txBox="1">
            <a:spLocks noGrp="1"/>
          </p:cNvSpPr>
          <p:nvPr>
            <p:ph type="title"/>
          </p:nvPr>
        </p:nvSpPr>
        <p:spPr>
          <a:xfrm>
            <a:off x="411793" y="363071"/>
            <a:ext cx="11368461" cy="1005900"/>
          </a:xfrm>
          <a:prstGeom prst="rect">
            <a:avLst/>
          </a:prstGeom>
          <a:noFill/>
          <a:ln>
            <a:noFill/>
          </a:ln>
        </p:spPr>
        <p:txBody>
          <a:bodyPr spcFirstLastPara="1" wrap="square" lIns="45700" tIns="0" rIns="45700" bIns="0" anchor="t" anchorCtr="0">
            <a:noAutofit/>
          </a:bodyPr>
          <a:lstStyle>
            <a:lvl1pPr lvl="0" algn="l">
              <a:lnSpc>
                <a:spcPct val="100000"/>
              </a:lnSpc>
              <a:spcBef>
                <a:spcPts val="0"/>
              </a:spcBef>
              <a:spcAft>
                <a:spcPts val="0"/>
              </a:spcAft>
              <a:buClr>
                <a:schemeClr val="lt1"/>
              </a:buClr>
              <a:buSzPts val="2800"/>
              <a:buFont typeface="Calibri"/>
              <a:buNone/>
              <a:defRPr>
                <a:solidFill>
                  <a:schemeClr val="lt1"/>
                </a:solidFill>
              </a:defRPr>
            </a:lvl1pPr>
            <a:lvl2pPr lvl="1" algn="l">
              <a:lnSpc>
                <a:spcPct val="100000"/>
              </a:lnSpc>
              <a:spcBef>
                <a:spcPts val="0"/>
              </a:spcBef>
              <a:spcAft>
                <a:spcPts val="0"/>
              </a:spcAft>
              <a:buClr>
                <a:schemeClr val="lt1"/>
              </a:buClr>
              <a:buSzPts val="4000"/>
              <a:buNone/>
              <a:defRPr>
                <a:solidFill>
                  <a:schemeClr val="lt1"/>
                </a:solidFill>
              </a:defRPr>
            </a:lvl2pPr>
            <a:lvl3pPr lvl="2" algn="l">
              <a:lnSpc>
                <a:spcPct val="100000"/>
              </a:lnSpc>
              <a:spcBef>
                <a:spcPts val="0"/>
              </a:spcBef>
              <a:spcAft>
                <a:spcPts val="0"/>
              </a:spcAft>
              <a:buClr>
                <a:schemeClr val="lt1"/>
              </a:buClr>
              <a:buSzPts val="4000"/>
              <a:buNone/>
              <a:defRPr>
                <a:solidFill>
                  <a:schemeClr val="lt1"/>
                </a:solidFill>
              </a:defRPr>
            </a:lvl3pPr>
            <a:lvl4pPr lvl="3" algn="l">
              <a:lnSpc>
                <a:spcPct val="100000"/>
              </a:lnSpc>
              <a:spcBef>
                <a:spcPts val="0"/>
              </a:spcBef>
              <a:spcAft>
                <a:spcPts val="0"/>
              </a:spcAft>
              <a:buClr>
                <a:schemeClr val="lt1"/>
              </a:buClr>
              <a:buSzPts val="4000"/>
              <a:buNone/>
              <a:defRPr>
                <a:solidFill>
                  <a:schemeClr val="lt1"/>
                </a:solidFill>
              </a:defRPr>
            </a:lvl4pPr>
            <a:lvl5pPr lvl="4" algn="l">
              <a:lnSpc>
                <a:spcPct val="100000"/>
              </a:lnSpc>
              <a:spcBef>
                <a:spcPts val="0"/>
              </a:spcBef>
              <a:spcAft>
                <a:spcPts val="0"/>
              </a:spcAft>
              <a:buClr>
                <a:schemeClr val="lt1"/>
              </a:buClr>
              <a:buSzPts val="4000"/>
              <a:buNone/>
              <a:defRPr>
                <a:solidFill>
                  <a:schemeClr val="lt1"/>
                </a:solidFill>
              </a:defRPr>
            </a:lvl5pPr>
            <a:lvl6pPr lvl="5" algn="l">
              <a:lnSpc>
                <a:spcPct val="100000"/>
              </a:lnSpc>
              <a:spcBef>
                <a:spcPts val="0"/>
              </a:spcBef>
              <a:spcAft>
                <a:spcPts val="0"/>
              </a:spcAft>
              <a:buClr>
                <a:schemeClr val="lt1"/>
              </a:buClr>
              <a:buSzPts val="4000"/>
              <a:buNone/>
              <a:defRPr>
                <a:solidFill>
                  <a:schemeClr val="lt1"/>
                </a:solidFill>
              </a:defRPr>
            </a:lvl6pPr>
            <a:lvl7pPr lvl="6" algn="l">
              <a:lnSpc>
                <a:spcPct val="100000"/>
              </a:lnSpc>
              <a:spcBef>
                <a:spcPts val="0"/>
              </a:spcBef>
              <a:spcAft>
                <a:spcPts val="0"/>
              </a:spcAft>
              <a:buClr>
                <a:schemeClr val="lt1"/>
              </a:buClr>
              <a:buSzPts val="4000"/>
              <a:buNone/>
              <a:defRPr>
                <a:solidFill>
                  <a:schemeClr val="lt1"/>
                </a:solidFill>
              </a:defRPr>
            </a:lvl7pPr>
            <a:lvl8pPr lvl="7" algn="l">
              <a:lnSpc>
                <a:spcPct val="100000"/>
              </a:lnSpc>
              <a:spcBef>
                <a:spcPts val="0"/>
              </a:spcBef>
              <a:spcAft>
                <a:spcPts val="0"/>
              </a:spcAft>
              <a:buClr>
                <a:schemeClr val="lt1"/>
              </a:buClr>
              <a:buSzPts val="4000"/>
              <a:buNone/>
              <a:defRPr>
                <a:solidFill>
                  <a:schemeClr val="lt1"/>
                </a:solidFill>
              </a:defRPr>
            </a:lvl8pPr>
            <a:lvl9pPr lvl="8" algn="l">
              <a:lnSpc>
                <a:spcPct val="100000"/>
              </a:lnSpc>
              <a:spcBef>
                <a:spcPts val="0"/>
              </a:spcBef>
              <a:spcAft>
                <a:spcPts val="0"/>
              </a:spcAft>
              <a:buClr>
                <a:schemeClr val="lt1"/>
              </a:buClr>
              <a:buSzPts val="4000"/>
              <a:buNone/>
              <a:defRPr>
                <a:solidFill>
                  <a:schemeClr val="lt1"/>
                </a:solidFill>
              </a:defRPr>
            </a:lvl9pPr>
          </a:lstStyle>
          <a:p>
            <a:endParaRPr/>
          </a:p>
        </p:txBody>
      </p:sp>
      <p:sp>
        <p:nvSpPr>
          <p:cNvPr id="105" name="Google Shape;105;p3"/>
          <p:cNvSpPr txBox="1">
            <a:spLocks noGrp="1"/>
          </p:cNvSpPr>
          <p:nvPr>
            <p:ph type="sldNum" idx="12"/>
          </p:nvPr>
        </p:nvSpPr>
        <p:spPr>
          <a:xfrm>
            <a:off x="11370486" y="6401750"/>
            <a:ext cx="731591" cy="274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106" name="Google Shape;106;p3"/>
          <p:cNvSpPr txBox="1">
            <a:spLocks noGrp="1"/>
          </p:cNvSpPr>
          <p:nvPr>
            <p:ph type="body" idx="1"/>
          </p:nvPr>
        </p:nvSpPr>
        <p:spPr>
          <a:xfrm>
            <a:off x="411270" y="2286000"/>
            <a:ext cx="11369461" cy="3898900"/>
          </a:xfrm>
          <a:prstGeom prst="rect">
            <a:avLst/>
          </a:prstGeom>
          <a:noFill/>
          <a:ln>
            <a:noFill/>
          </a:ln>
        </p:spPr>
        <p:txBody>
          <a:bodyPr spcFirstLastPara="1" wrap="square" lIns="0" tIns="0" rIns="46800" bIns="0" anchor="t"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456130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48"/>
        <p:cNvGrpSpPr/>
        <p:nvPr/>
      </p:nvGrpSpPr>
      <p:grpSpPr>
        <a:xfrm>
          <a:off x="0" y="0"/>
          <a:ext cx="0" cy="0"/>
          <a:chOff x="0" y="0"/>
          <a:chExt cx="0" cy="0"/>
        </a:xfrm>
      </p:grpSpPr>
      <p:sp>
        <p:nvSpPr>
          <p:cNvPr id="249" name="Google Shape;249;p22"/>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0" name="Google Shape;250;p2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22"/>
          <p:cNvSpPr txBox="1">
            <a:spLocks noGrp="1"/>
          </p:cNvSpPr>
          <p:nvPr>
            <p:ph type="subTitle" idx="1"/>
          </p:nvPr>
        </p:nvSpPr>
        <p:spPr>
          <a:xfrm>
            <a:off x="457200" y="6287834"/>
            <a:ext cx="5638800" cy="225000"/>
          </a:xfrm>
          <a:prstGeom prst="rect">
            <a:avLst/>
          </a:prstGeom>
        </p:spPr>
        <p:txBody>
          <a:bodyPr spcFirstLastPara="1" wrap="square" lIns="0" tIns="0" rIns="0" bIns="0" anchor="b" anchorCtr="0">
            <a:noAutofit/>
          </a:bodyPr>
          <a:lstStyle>
            <a:lvl1pPr lvl="0" rtl="0">
              <a:spcBef>
                <a:spcPts val="1000"/>
              </a:spcBef>
              <a:spcAft>
                <a:spcPts val="0"/>
              </a:spcAft>
              <a:buNone/>
              <a:defRPr sz="900">
                <a:solidFill>
                  <a:srgbClr val="999B9C"/>
                </a:solidFill>
              </a:defRPr>
            </a:lvl1pPr>
            <a:lvl2pPr lvl="1" rtl="0">
              <a:spcBef>
                <a:spcPts val="1000"/>
              </a:spcBef>
              <a:spcAft>
                <a:spcPts val="0"/>
              </a:spcAft>
              <a:buNone/>
              <a:defRPr sz="900">
                <a:solidFill>
                  <a:srgbClr val="999B9C"/>
                </a:solidFill>
              </a:defRPr>
            </a:lvl2pPr>
            <a:lvl3pPr lvl="2" rtl="0">
              <a:spcBef>
                <a:spcPts val="1000"/>
              </a:spcBef>
              <a:spcAft>
                <a:spcPts val="0"/>
              </a:spcAft>
              <a:buNone/>
              <a:defRPr sz="900">
                <a:solidFill>
                  <a:srgbClr val="999B9C"/>
                </a:solidFill>
              </a:defRPr>
            </a:lvl3pPr>
            <a:lvl4pPr lvl="3" rtl="0">
              <a:spcBef>
                <a:spcPts val="1000"/>
              </a:spcBef>
              <a:spcAft>
                <a:spcPts val="0"/>
              </a:spcAft>
              <a:buNone/>
              <a:defRPr sz="900">
                <a:solidFill>
                  <a:srgbClr val="999B9C"/>
                </a:solidFill>
              </a:defRPr>
            </a:lvl4pPr>
            <a:lvl5pPr lvl="4" rtl="0">
              <a:spcBef>
                <a:spcPts val="1000"/>
              </a:spcBef>
              <a:spcAft>
                <a:spcPts val="0"/>
              </a:spcAft>
              <a:buNone/>
              <a:defRPr sz="900">
                <a:solidFill>
                  <a:srgbClr val="999B9C"/>
                </a:solidFill>
              </a:defRPr>
            </a:lvl5pPr>
            <a:lvl6pPr lvl="5" rtl="0">
              <a:spcBef>
                <a:spcPts val="1000"/>
              </a:spcBef>
              <a:spcAft>
                <a:spcPts val="0"/>
              </a:spcAft>
              <a:buNone/>
              <a:defRPr sz="900">
                <a:solidFill>
                  <a:srgbClr val="999B9C"/>
                </a:solidFill>
              </a:defRPr>
            </a:lvl6pPr>
            <a:lvl7pPr lvl="6" rtl="0">
              <a:spcBef>
                <a:spcPts val="1000"/>
              </a:spcBef>
              <a:spcAft>
                <a:spcPts val="0"/>
              </a:spcAft>
              <a:buNone/>
              <a:defRPr sz="900">
                <a:solidFill>
                  <a:srgbClr val="999B9C"/>
                </a:solidFill>
              </a:defRPr>
            </a:lvl7pPr>
            <a:lvl8pPr lvl="7" rtl="0">
              <a:spcBef>
                <a:spcPts val="1000"/>
              </a:spcBef>
              <a:spcAft>
                <a:spcPts val="0"/>
              </a:spcAft>
              <a:buNone/>
              <a:defRPr sz="900">
                <a:solidFill>
                  <a:srgbClr val="999B9C"/>
                </a:solidFill>
              </a:defRPr>
            </a:lvl8pPr>
            <a:lvl9pPr lvl="8" rtl="0">
              <a:spcBef>
                <a:spcPts val="1000"/>
              </a:spcBef>
              <a:spcAft>
                <a:spcPts val="0"/>
              </a:spcAft>
              <a:buNone/>
              <a:defRPr sz="900">
                <a:solidFill>
                  <a:srgbClr val="999B9C"/>
                </a:solidFill>
              </a:defRPr>
            </a:lvl9pPr>
          </a:lstStyle>
          <a:p>
            <a:endParaRPr/>
          </a:p>
        </p:txBody>
      </p:sp>
      <p:sp>
        <p:nvSpPr>
          <p:cNvPr id="252" name="Google Shape;252;p22"/>
          <p:cNvSpPr txBox="1">
            <a:spLocks noGrp="1"/>
          </p:cNvSpPr>
          <p:nvPr>
            <p:ph type="subTitle" idx="2"/>
          </p:nvPr>
        </p:nvSpPr>
        <p:spPr>
          <a:xfrm>
            <a:off x="8347598" y="6287825"/>
            <a:ext cx="1314900" cy="225000"/>
          </a:xfrm>
          <a:prstGeom prst="rect">
            <a:avLst/>
          </a:prstGeom>
        </p:spPr>
        <p:txBody>
          <a:bodyPr spcFirstLastPara="1" wrap="square" lIns="0" tIns="0" rIns="0" bIns="0" anchor="b" anchorCtr="0">
            <a:noAutofit/>
          </a:bodyPr>
          <a:lstStyle>
            <a:lvl1pPr lvl="0" algn="r" rtl="0">
              <a:spcBef>
                <a:spcPts val="1000"/>
              </a:spcBef>
              <a:spcAft>
                <a:spcPts val="0"/>
              </a:spcAft>
              <a:buNone/>
              <a:defRPr sz="900">
                <a:solidFill>
                  <a:srgbClr val="999B9C"/>
                </a:solidFill>
              </a:defRPr>
            </a:lvl1pPr>
            <a:lvl2pPr lvl="1" algn="r" rtl="0">
              <a:spcBef>
                <a:spcPts val="1000"/>
              </a:spcBef>
              <a:spcAft>
                <a:spcPts val="0"/>
              </a:spcAft>
              <a:buNone/>
              <a:defRPr sz="900">
                <a:solidFill>
                  <a:srgbClr val="999B9C"/>
                </a:solidFill>
              </a:defRPr>
            </a:lvl2pPr>
            <a:lvl3pPr lvl="2" algn="r" rtl="0">
              <a:spcBef>
                <a:spcPts val="1000"/>
              </a:spcBef>
              <a:spcAft>
                <a:spcPts val="0"/>
              </a:spcAft>
              <a:buNone/>
              <a:defRPr sz="900">
                <a:solidFill>
                  <a:srgbClr val="999B9C"/>
                </a:solidFill>
              </a:defRPr>
            </a:lvl3pPr>
            <a:lvl4pPr lvl="3" algn="r" rtl="0">
              <a:spcBef>
                <a:spcPts val="1000"/>
              </a:spcBef>
              <a:spcAft>
                <a:spcPts val="0"/>
              </a:spcAft>
              <a:buNone/>
              <a:defRPr sz="900">
                <a:solidFill>
                  <a:srgbClr val="999B9C"/>
                </a:solidFill>
              </a:defRPr>
            </a:lvl4pPr>
            <a:lvl5pPr lvl="4" algn="r" rtl="0">
              <a:spcBef>
                <a:spcPts val="1000"/>
              </a:spcBef>
              <a:spcAft>
                <a:spcPts val="0"/>
              </a:spcAft>
              <a:buNone/>
              <a:defRPr sz="900">
                <a:solidFill>
                  <a:srgbClr val="999B9C"/>
                </a:solidFill>
              </a:defRPr>
            </a:lvl5pPr>
            <a:lvl6pPr lvl="5" algn="r" rtl="0">
              <a:spcBef>
                <a:spcPts val="1000"/>
              </a:spcBef>
              <a:spcAft>
                <a:spcPts val="0"/>
              </a:spcAft>
              <a:buNone/>
              <a:defRPr sz="900">
                <a:solidFill>
                  <a:srgbClr val="999B9C"/>
                </a:solidFill>
              </a:defRPr>
            </a:lvl6pPr>
            <a:lvl7pPr lvl="6" algn="r" rtl="0">
              <a:spcBef>
                <a:spcPts val="1000"/>
              </a:spcBef>
              <a:spcAft>
                <a:spcPts val="0"/>
              </a:spcAft>
              <a:buNone/>
              <a:defRPr sz="900">
                <a:solidFill>
                  <a:srgbClr val="999B9C"/>
                </a:solidFill>
              </a:defRPr>
            </a:lvl7pPr>
            <a:lvl8pPr lvl="7" algn="r" rtl="0">
              <a:spcBef>
                <a:spcPts val="1000"/>
              </a:spcBef>
              <a:spcAft>
                <a:spcPts val="0"/>
              </a:spcAft>
              <a:buNone/>
              <a:defRPr sz="900">
                <a:solidFill>
                  <a:srgbClr val="999B9C"/>
                </a:solidFill>
              </a:defRPr>
            </a:lvl8pPr>
            <a:lvl9pPr lvl="8" algn="r" rtl="0">
              <a:spcBef>
                <a:spcPts val="1000"/>
              </a:spcBef>
              <a:spcAft>
                <a:spcPts val="0"/>
              </a:spcAft>
              <a:buNone/>
              <a:defRPr sz="900">
                <a:solidFill>
                  <a:srgbClr val="999B9C"/>
                </a:solidFill>
              </a:defRPr>
            </a:lvl9pPr>
          </a:lstStyle>
          <a:p>
            <a:endParaRPr/>
          </a:p>
        </p:txBody>
      </p:sp>
    </p:spTree>
    <p:extLst>
      <p:ext uri="{BB962C8B-B14F-4D97-AF65-F5344CB8AC3E}">
        <p14:creationId xmlns:p14="http://schemas.microsoft.com/office/powerpoint/2010/main" val="22118314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Course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24760D8-D42D-4CA9-9086-46ABC85BA08D}"/>
              </a:ext>
            </a:extLst>
          </p:cNvPr>
          <p:cNvSpPr/>
          <p:nvPr/>
        </p:nvSpPr>
        <p:spPr>
          <a:xfrm>
            <a:off x="0" y="4439"/>
            <a:ext cx="12192000" cy="6858000"/>
          </a:xfrm>
          <a:prstGeom prst="rect">
            <a:avLst/>
          </a:prstGeom>
          <a:solidFill>
            <a:srgbClr val="F8F9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AF3B01F2-893C-434E-838C-09C2FCD53ED9}"/>
              </a:ext>
            </a:extLst>
          </p:cNvPr>
          <p:cNvSpPr/>
          <p:nvPr/>
        </p:nvSpPr>
        <p:spPr>
          <a:xfrm>
            <a:off x="0" y="0"/>
            <a:ext cx="12192000" cy="6858000"/>
          </a:xfrm>
          <a:prstGeom prst="rect">
            <a:avLst/>
          </a:prstGeom>
          <a:solidFill>
            <a:srgbClr val="007A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A69B7271-1185-454F-B3D8-3E7C262C37C9}"/>
              </a:ext>
            </a:extLst>
          </p:cNvPr>
          <p:cNvPicPr>
            <a:picLocks noChangeAspect="1"/>
          </p:cNvPicPr>
          <p:nvPr/>
        </p:nvPicPr>
        <p:blipFill rotWithShape="1">
          <a:blip r:embed="rId2" cstate="print">
            <a:alphaModFix amt="85000"/>
            <a:extLst>
              <a:ext uri="{28A0092B-C50C-407E-A947-70E740481C1C}">
                <a14:useLocalDpi xmlns:a14="http://schemas.microsoft.com/office/drawing/2010/main"/>
              </a:ext>
            </a:extLst>
          </a:blip>
          <a:srcRect/>
          <a:stretch/>
        </p:blipFill>
        <p:spPr>
          <a:xfrm>
            <a:off x="351886" y="123111"/>
            <a:ext cx="5804837" cy="3002475"/>
          </a:xfrm>
          <a:prstGeom prst="rect">
            <a:avLst/>
          </a:prstGeom>
        </p:spPr>
      </p:pic>
      <p:sp>
        <p:nvSpPr>
          <p:cNvPr id="13" name="Rectangle 12">
            <a:extLst>
              <a:ext uri="{FF2B5EF4-FFF2-40B4-BE49-F238E27FC236}">
                <a16:creationId xmlns:a16="http://schemas.microsoft.com/office/drawing/2014/main" id="{040523FF-0ABD-440A-BBCD-80A26B65526D}"/>
              </a:ext>
            </a:extLst>
          </p:cNvPr>
          <p:cNvSpPr/>
          <p:nvPr/>
        </p:nvSpPr>
        <p:spPr>
          <a:xfrm>
            <a:off x="0" y="2495439"/>
            <a:ext cx="10668000" cy="3340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Shape 74" descr="line-dot-pattern@2x.png">
            <a:extLst>
              <a:ext uri="{FF2B5EF4-FFF2-40B4-BE49-F238E27FC236}">
                <a16:creationId xmlns:a16="http://schemas.microsoft.com/office/drawing/2014/main" id="{C91FBF1C-A46A-463B-84AD-4C3584944F3E}"/>
              </a:ext>
            </a:extLst>
          </p:cNvPr>
          <p:cNvPicPr preferRelativeResize="0"/>
          <p:nvPr/>
        </p:nvPicPr>
        <p:blipFill rotWithShape="1">
          <a:blip r:embed="rId3" cstate="screen">
            <a:duotone>
              <a:prstClr val="black"/>
              <a:schemeClr val="accent1">
                <a:tint val="45000"/>
                <a:satMod val="400000"/>
              </a:schemeClr>
            </a:duoton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a:ext>
            </a:extLst>
          </a:blip>
          <a:srcRect/>
          <a:stretch/>
        </p:blipFill>
        <p:spPr>
          <a:xfrm flipH="1">
            <a:off x="3801688" y="-122465"/>
            <a:ext cx="8390313" cy="6980380"/>
          </a:xfrm>
          <a:prstGeom prst="rect">
            <a:avLst/>
          </a:prstGeom>
        </p:spPr>
      </p:pic>
      <p:sp>
        <p:nvSpPr>
          <p:cNvPr id="15" name="TextBox 14">
            <a:extLst>
              <a:ext uri="{FF2B5EF4-FFF2-40B4-BE49-F238E27FC236}">
                <a16:creationId xmlns:a16="http://schemas.microsoft.com/office/drawing/2014/main" id="{5FEE1D3D-7276-44E7-B1BF-A32CF17A6B66}"/>
              </a:ext>
            </a:extLst>
          </p:cNvPr>
          <p:cNvSpPr txBox="1"/>
          <p:nvPr/>
        </p:nvSpPr>
        <p:spPr>
          <a:xfrm>
            <a:off x="838200" y="6324521"/>
            <a:ext cx="2743200" cy="410369"/>
          </a:xfrm>
          <a:prstGeom prst="rect">
            <a:avLst/>
          </a:prstGeom>
          <a:noFill/>
        </p:spPr>
        <p:txBody>
          <a:bodyPr wrap="square" lIns="0" tIns="0" rIns="0" bIns="0" rtlCol="0">
            <a:noAutofit/>
          </a:bodyPr>
          <a:lstStyle/>
          <a:p>
            <a:r>
              <a:rPr lang="en-US" sz="1333" dirty="0"/>
              <a:t>© 2019 DataStax. </a:t>
            </a:r>
          </a:p>
          <a:p>
            <a:r>
              <a:rPr lang="en-US" sz="1333" dirty="0"/>
              <a:t>Use only with permission.</a:t>
            </a:r>
          </a:p>
        </p:txBody>
      </p:sp>
      <p:pic>
        <p:nvPicPr>
          <p:cNvPr id="11" name="Picture 10">
            <a:extLst>
              <a:ext uri="{FF2B5EF4-FFF2-40B4-BE49-F238E27FC236}">
                <a16:creationId xmlns:a16="http://schemas.microsoft.com/office/drawing/2014/main" id="{3AA9650C-1359-49DE-AFFB-B1A2B9CFF1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3713" y="2678483"/>
            <a:ext cx="1941497" cy="596444"/>
          </a:xfrm>
          <a:prstGeom prst="rect">
            <a:avLst/>
          </a:prstGeom>
        </p:spPr>
      </p:pic>
      <p:sp>
        <p:nvSpPr>
          <p:cNvPr id="2" name="Title 1">
            <a:extLst>
              <a:ext uri="{FF2B5EF4-FFF2-40B4-BE49-F238E27FC236}">
                <a16:creationId xmlns:a16="http://schemas.microsoft.com/office/drawing/2014/main" id="{528B6000-2719-409F-9928-D3DAF1C636BF}"/>
              </a:ext>
            </a:extLst>
          </p:cNvPr>
          <p:cNvSpPr>
            <a:spLocks noGrp="1"/>
          </p:cNvSpPr>
          <p:nvPr>
            <p:ph type="ctrTitle" hasCustomPrompt="1"/>
          </p:nvPr>
        </p:nvSpPr>
        <p:spPr>
          <a:xfrm>
            <a:off x="762000" y="3436970"/>
            <a:ext cx="9701813" cy="1526253"/>
          </a:xfrm>
        </p:spPr>
        <p:txBody>
          <a:bodyPr lIns="0" tIns="228600" rIns="228600" bIns="0" anchor="b">
            <a:normAutofit/>
          </a:bodyPr>
          <a:lstStyle>
            <a:lvl1pPr algn="l">
              <a:defRPr sz="5333">
                <a:solidFill>
                  <a:schemeClr val="bg1"/>
                </a:solidFill>
              </a:defRPr>
            </a:lvl1pPr>
          </a:lstStyle>
          <a:p>
            <a:r>
              <a:rPr lang="en-US" dirty="0"/>
              <a:t>Click to edit </a:t>
            </a:r>
            <a:br>
              <a:rPr lang="en-US" dirty="0"/>
            </a:br>
            <a:r>
              <a:rPr lang="en-US" dirty="0"/>
              <a:t>course title</a:t>
            </a:r>
          </a:p>
        </p:txBody>
      </p:sp>
      <p:sp>
        <p:nvSpPr>
          <p:cNvPr id="3" name="Subtitle 2">
            <a:extLst>
              <a:ext uri="{FF2B5EF4-FFF2-40B4-BE49-F238E27FC236}">
                <a16:creationId xmlns:a16="http://schemas.microsoft.com/office/drawing/2014/main" id="{6E76F591-D6C3-4938-905D-CE517B917520}"/>
              </a:ext>
            </a:extLst>
          </p:cNvPr>
          <p:cNvSpPr>
            <a:spLocks noGrp="1"/>
          </p:cNvSpPr>
          <p:nvPr>
            <p:ph type="subTitle" idx="1" hasCustomPrompt="1"/>
          </p:nvPr>
        </p:nvSpPr>
        <p:spPr>
          <a:xfrm>
            <a:off x="762000" y="5009262"/>
            <a:ext cx="9701813" cy="620828"/>
          </a:xfrm>
        </p:spPr>
        <p:txBody>
          <a:bodyPr lIns="0" tIns="0" rIns="228600" bIns="228600">
            <a:normAutofit/>
          </a:bodyPr>
          <a:lstStyle>
            <a:lvl1pPr marL="0" indent="0" algn="l">
              <a:buNone/>
              <a:defRPr sz="42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course subtitle</a:t>
            </a:r>
          </a:p>
        </p:txBody>
      </p:sp>
    </p:spTree>
    <p:extLst>
      <p:ext uri="{BB962C8B-B14F-4D97-AF65-F5344CB8AC3E}">
        <p14:creationId xmlns:p14="http://schemas.microsoft.com/office/powerpoint/2010/main" val="28342532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Section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34CB2-8A15-488F-B10D-67F7B44F5FFA}"/>
              </a:ext>
            </a:extLst>
          </p:cNvPr>
          <p:cNvSpPr/>
          <p:nvPr/>
        </p:nvSpPr>
        <p:spPr>
          <a:xfrm>
            <a:off x="0" y="1"/>
            <a:ext cx="12192000" cy="4792287"/>
          </a:xfrm>
          <a:prstGeom prst="rect">
            <a:avLst/>
          </a:prstGeom>
          <a:solidFill>
            <a:srgbClr val="CA5F1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2" name="Shape 74" descr="line-dot-pattern@2x.png">
            <a:extLst>
              <a:ext uri="{FF2B5EF4-FFF2-40B4-BE49-F238E27FC236}">
                <a16:creationId xmlns:a16="http://schemas.microsoft.com/office/drawing/2014/main" id="{EF94BCF2-E715-48A0-B84F-4B2B885191C0}"/>
              </a:ext>
            </a:extLst>
          </p:cNvPr>
          <p:cNvPicPr preferRelativeResize="0"/>
          <p:nvPr/>
        </p:nvPicPr>
        <p: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a:stretch/>
        </p:blipFill>
        <p:spPr>
          <a:xfrm flipV="1">
            <a:off x="1" y="0"/>
            <a:ext cx="8243215" cy="6858000"/>
          </a:xfrm>
          <a:prstGeom prst="rect">
            <a:avLst/>
          </a:prstGeom>
        </p:spPr>
      </p:pic>
      <p:pic>
        <p:nvPicPr>
          <p:cNvPr id="8" name="Picture 7">
            <a:extLst>
              <a:ext uri="{FF2B5EF4-FFF2-40B4-BE49-F238E27FC236}">
                <a16:creationId xmlns:a16="http://schemas.microsoft.com/office/drawing/2014/main" id="{70FD84FB-EF44-465D-9575-080FE0DEC986}"/>
              </a:ext>
            </a:extLst>
          </p:cNvPr>
          <p:cNvPicPr>
            <a:picLocks noChangeAspect="1"/>
          </p:cNvPicPr>
          <p:nvPr/>
        </p:nvPicPr>
        <p:blipFill rotWithShape="1">
          <a:blip r:embed="rId4" cstate="print">
            <a:alphaModFix amt="85000"/>
            <a:extLst>
              <a:ext uri="{28A0092B-C50C-407E-A947-70E740481C1C}">
                <a14:useLocalDpi xmlns:a14="http://schemas.microsoft.com/office/drawing/2010/main"/>
              </a:ext>
            </a:extLst>
          </a:blip>
          <a:srcRect l="-2807" r="-1"/>
          <a:stretch/>
        </p:blipFill>
        <p:spPr>
          <a:xfrm>
            <a:off x="3566444" y="123110"/>
            <a:ext cx="8380192" cy="4669177"/>
          </a:xfrm>
          <a:prstGeom prst="rect">
            <a:avLst/>
          </a:prstGeom>
        </p:spPr>
      </p:pic>
      <p:sp>
        <p:nvSpPr>
          <p:cNvPr id="9" name="Rectangle 8">
            <a:extLst>
              <a:ext uri="{FF2B5EF4-FFF2-40B4-BE49-F238E27FC236}">
                <a16:creationId xmlns:a16="http://schemas.microsoft.com/office/drawing/2014/main" id="{72451AF3-D5C0-4DF5-9B5D-4BCB774B7B11}"/>
              </a:ext>
            </a:extLst>
          </p:cNvPr>
          <p:cNvSpPr/>
          <p:nvPr/>
        </p:nvSpPr>
        <p:spPr>
          <a:xfrm>
            <a:off x="0" y="2819398"/>
            <a:ext cx="10668000" cy="28263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3" name="Shape 74" descr="line-dot-pattern@2x.png">
            <a:extLst>
              <a:ext uri="{FF2B5EF4-FFF2-40B4-BE49-F238E27FC236}">
                <a16:creationId xmlns:a16="http://schemas.microsoft.com/office/drawing/2014/main" id="{4213C527-D4A8-414B-B8D6-B4AE04744F61}"/>
              </a:ext>
            </a:extLst>
          </p:cNvPr>
          <p:cNvPicPr preferRelativeResize="0"/>
          <p:nvPr/>
        </p:nvPicPr>
        <p:blipFill rotWithShape="1">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a:stretch/>
        </p:blipFill>
        <p:spPr>
          <a:xfrm flipV="1">
            <a:off x="1" y="2819397"/>
            <a:ext cx="8243215" cy="4060087"/>
          </a:xfrm>
          <a:prstGeom prst="rect">
            <a:avLst/>
          </a:prstGeom>
        </p:spPr>
      </p:pic>
      <p:sp>
        <p:nvSpPr>
          <p:cNvPr id="10" name="Title 1">
            <a:extLst>
              <a:ext uri="{FF2B5EF4-FFF2-40B4-BE49-F238E27FC236}">
                <a16:creationId xmlns:a16="http://schemas.microsoft.com/office/drawing/2014/main" id="{38228EA4-2A45-48E0-B740-3250A297E683}"/>
              </a:ext>
            </a:extLst>
          </p:cNvPr>
          <p:cNvSpPr>
            <a:spLocks noGrp="1"/>
          </p:cNvSpPr>
          <p:nvPr>
            <p:ph type="ctrTitle" hasCustomPrompt="1"/>
          </p:nvPr>
        </p:nvSpPr>
        <p:spPr>
          <a:xfrm>
            <a:off x="762000" y="2962262"/>
            <a:ext cx="9906000" cy="1780916"/>
          </a:xfrm>
        </p:spPr>
        <p:txBody>
          <a:bodyPr lIns="0" tIns="228600" rIns="228600" bIns="0" anchor="b">
            <a:noAutofit/>
          </a:bodyPr>
          <a:lstStyle>
            <a:lvl1pPr algn="l">
              <a:defRPr sz="5333">
                <a:solidFill>
                  <a:schemeClr val="bg1"/>
                </a:solidFill>
              </a:defRPr>
            </a:lvl1pPr>
          </a:lstStyle>
          <a:p>
            <a:r>
              <a:rPr lang="en-US" dirty="0"/>
              <a:t>Click to edit section title</a:t>
            </a:r>
          </a:p>
        </p:txBody>
      </p:sp>
      <p:sp>
        <p:nvSpPr>
          <p:cNvPr id="11" name="Subtitle 2">
            <a:extLst>
              <a:ext uri="{FF2B5EF4-FFF2-40B4-BE49-F238E27FC236}">
                <a16:creationId xmlns:a16="http://schemas.microsoft.com/office/drawing/2014/main" id="{098CA7B6-8542-49A4-8B0A-272F74EB54D0}"/>
              </a:ext>
            </a:extLst>
          </p:cNvPr>
          <p:cNvSpPr>
            <a:spLocks noGrp="1"/>
          </p:cNvSpPr>
          <p:nvPr>
            <p:ph type="subTitle" idx="1" hasCustomPrompt="1"/>
          </p:nvPr>
        </p:nvSpPr>
        <p:spPr>
          <a:xfrm>
            <a:off x="762000" y="4835254"/>
            <a:ext cx="9906000" cy="620828"/>
          </a:xfrm>
        </p:spPr>
        <p:txBody>
          <a:bodyPr lIns="0" tIns="0" rIns="228600" bIns="228600">
            <a:noAutofit/>
          </a:bodyPr>
          <a:lstStyle>
            <a:lvl1pPr marL="0" indent="0" algn="l">
              <a:buNone/>
              <a:defRPr sz="42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section subtitle</a:t>
            </a:r>
          </a:p>
        </p:txBody>
      </p:sp>
    </p:spTree>
    <p:extLst>
      <p:ext uri="{BB962C8B-B14F-4D97-AF65-F5344CB8AC3E}">
        <p14:creationId xmlns:p14="http://schemas.microsoft.com/office/powerpoint/2010/main" val="32801310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8B26D-3DDC-4042-B582-1FD43ED5019C}"/>
              </a:ext>
            </a:extLst>
          </p:cNvPr>
          <p:cNvSpPr>
            <a:spLocks noGrp="1"/>
          </p:cNvSpPr>
          <p:nvPr>
            <p:ph idx="1"/>
          </p:nvPr>
        </p:nvSpPr>
        <p:spPr>
          <a:xfrm>
            <a:off x="838200" y="1586143"/>
            <a:ext cx="10515600" cy="4590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2F18F170-05AA-4359-8B6D-5DE29F9E352E}"/>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itle 1">
            <a:extLst>
              <a:ext uri="{FF2B5EF4-FFF2-40B4-BE49-F238E27FC236}">
                <a16:creationId xmlns:a16="http://schemas.microsoft.com/office/drawing/2014/main" id="{4E767A26-971C-435B-B469-D89CF908EAB5}"/>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16354212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8B26D-3DDC-4042-B582-1FD43ED5019C}"/>
              </a:ext>
            </a:extLst>
          </p:cNvPr>
          <p:cNvSpPr>
            <a:spLocks noGrp="1"/>
          </p:cNvSpPr>
          <p:nvPr>
            <p:ph idx="1"/>
          </p:nvPr>
        </p:nvSpPr>
        <p:spPr>
          <a:xfrm>
            <a:off x="838200" y="1993900"/>
            <a:ext cx="10515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1169585C-3F7F-41E7-A354-8677B98013C0}"/>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 Placeholder 5">
            <a:extLst>
              <a:ext uri="{FF2B5EF4-FFF2-40B4-BE49-F238E27FC236}">
                <a16:creationId xmlns:a16="http://schemas.microsoft.com/office/drawing/2014/main" id="{6AC70C4E-DA30-40CB-B088-43C636938BBD}"/>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0" name="Title 1">
            <a:extLst>
              <a:ext uri="{FF2B5EF4-FFF2-40B4-BE49-F238E27FC236}">
                <a16:creationId xmlns:a16="http://schemas.microsoft.com/office/drawing/2014/main" id="{71F6050C-257B-423D-929D-989DD69F01BD}"/>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37438894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Content_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515124"/>
            <a:ext cx="5181600" cy="4661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B2C3241-9552-41E3-BA36-9189F1CE8526}"/>
              </a:ext>
            </a:extLst>
          </p:cNvPr>
          <p:cNvSpPr>
            <a:spLocks noGrp="1"/>
          </p:cNvSpPr>
          <p:nvPr>
            <p:ph sz="half" idx="2"/>
          </p:nvPr>
        </p:nvSpPr>
        <p:spPr>
          <a:xfrm>
            <a:off x="6172200" y="1515124"/>
            <a:ext cx="5181600" cy="4661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694EA08-FDBF-4090-828E-CF28087F368A}"/>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6F073040-01A9-4F21-A31E-0CEE37CE6413}"/>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4586181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_Content_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B2C3241-9552-41E3-BA36-9189F1CE8526}"/>
              </a:ext>
            </a:extLst>
          </p:cNvPr>
          <p:cNvSpPr>
            <a:spLocks noGrp="1"/>
          </p:cNvSpPr>
          <p:nvPr>
            <p:ph sz="half" idx="2"/>
          </p:nvPr>
        </p:nvSpPr>
        <p:spPr>
          <a:xfrm>
            <a:off x="6172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42728107-92B5-4C3E-AF78-FBD22DF3DBB9}"/>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1014D062-3DE2-4A8C-997A-F6E1413D76F9}"/>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56AC5F52-56DB-4284-BC42-985B07F4B1CE}"/>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409266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Content_Two Columns with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B10CA-1610-4F3D-9594-6E8D0659757E}"/>
              </a:ext>
            </a:extLst>
          </p:cNvPr>
          <p:cNvSpPr>
            <a:spLocks noGrp="1"/>
          </p:cNvSpPr>
          <p:nvPr>
            <p:ph type="body" idx="1"/>
          </p:nvPr>
        </p:nvSpPr>
        <p:spPr>
          <a:xfrm>
            <a:off x="839789" y="1584325"/>
            <a:ext cx="5157787"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9395E9-0CD9-4CB4-871D-32EE79E9FBAA}"/>
              </a:ext>
            </a:extLst>
          </p:cNvPr>
          <p:cNvSpPr>
            <a:spLocks noGrp="1"/>
          </p:cNvSpPr>
          <p:nvPr>
            <p:ph sz="half" idx="2"/>
          </p:nvPr>
        </p:nvSpPr>
        <p:spPr>
          <a:xfrm>
            <a:off x="839789" y="2193926"/>
            <a:ext cx="5157787" cy="3995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0DF36F4-B52D-4131-BE2F-3A048156723E}"/>
              </a:ext>
            </a:extLst>
          </p:cNvPr>
          <p:cNvSpPr>
            <a:spLocks noGrp="1"/>
          </p:cNvSpPr>
          <p:nvPr>
            <p:ph type="body" sz="quarter" idx="3"/>
          </p:nvPr>
        </p:nvSpPr>
        <p:spPr>
          <a:xfrm>
            <a:off x="6172201" y="1584325"/>
            <a:ext cx="5183188"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AEB75-103D-4AEF-8795-474977A93CC9}"/>
              </a:ext>
            </a:extLst>
          </p:cNvPr>
          <p:cNvSpPr>
            <a:spLocks noGrp="1"/>
          </p:cNvSpPr>
          <p:nvPr>
            <p:ph sz="quarter" idx="4"/>
          </p:nvPr>
        </p:nvSpPr>
        <p:spPr>
          <a:xfrm>
            <a:off x="6172201" y="2193926"/>
            <a:ext cx="5183188" cy="3995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6F823D8D-C9CB-488C-949D-637E8E326C33}"/>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E2C615A5-7199-44E0-974E-F28C3B1967F6}"/>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11058488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4_Content_Two Columns with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B10CA-1610-4F3D-9594-6E8D0659757E}"/>
              </a:ext>
            </a:extLst>
          </p:cNvPr>
          <p:cNvSpPr>
            <a:spLocks noGrp="1"/>
          </p:cNvSpPr>
          <p:nvPr>
            <p:ph type="body" idx="1"/>
          </p:nvPr>
        </p:nvSpPr>
        <p:spPr>
          <a:xfrm>
            <a:off x="839789" y="1993900"/>
            <a:ext cx="5157787"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9395E9-0CD9-4CB4-871D-32EE79E9FBAA}"/>
              </a:ext>
            </a:extLst>
          </p:cNvPr>
          <p:cNvSpPr>
            <a:spLocks noGrp="1"/>
          </p:cNvSpPr>
          <p:nvPr>
            <p:ph sz="half" idx="2"/>
          </p:nvPr>
        </p:nvSpPr>
        <p:spPr>
          <a:xfrm>
            <a:off x="839789" y="2603500"/>
            <a:ext cx="5157787"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0DF36F4-B52D-4131-BE2F-3A048156723E}"/>
              </a:ext>
            </a:extLst>
          </p:cNvPr>
          <p:cNvSpPr>
            <a:spLocks noGrp="1"/>
          </p:cNvSpPr>
          <p:nvPr>
            <p:ph type="body" sz="quarter" idx="3"/>
          </p:nvPr>
        </p:nvSpPr>
        <p:spPr>
          <a:xfrm>
            <a:off x="6172201" y="1993900"/>
            <a:ext cx="5183188"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AEB75-103D-4AEF-8795-474977A93CC9}"/>
              </a:ext>
            </a:extLst>
          </p:cNvPr>
          <p:cNvSpPr>
            <a:spLocks noGrp="1"/>
          </p:cNvSpPr>
          <p:nvPr>
            <p:ph sz="quarter" idx="4"/>
          </p:nvPr>
        </p:nvSpPr>
        <p:spPr>
          <a:xfrm>
            <a:off x="6172201" y="2603500"/>
            <a:ext cx="5183188"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F04AA8BE-ADE2-4AC7-9E49-3CF7F0EE7906}"/>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F44E7BDA-5AAA-41AF-836A-1E2D921D611A}"/>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1515E248-1967-47B7-A293-53EBB0FCEA40}"/>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5773251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ontent_Code Bloc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D0DEBAA-A94B-4EB3-BD69-52B765D30AF4}"/>
              </a:ext>
            </a:extLst>
          </p:cNvPr>
          <p:cNvSpPr>
            <a:spLocks noGrp="1"/>
          </p:cNvSpPr>
          <p:nvPr>
            <p:ph type="body" sz="quarter" idx="10" hasCustomPrompt="1"/>
          </p:nvPr>
        </p:nvSpPr>
        <p:spPr>
          <a:xfrm>
            <a:off x="838201" y="1526958"/>
            <a:ext cx="10515599" cy="4653751"/>
          </a:xfrm>
          <a:solidFill>
            <a:schemeClr val="bg1">
              <a:lumMod val="90000"/>
            </a:schemeClr>
          </a:solidFill>
        </p:spPr>
        <p:txBody>
          <a:bodyPr lIns="457200" tIns="457200" rIns="457200" bIns="4572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5" name="Rectangle 4">
            <a:extLst>
              <a:ext uri="{FF2B5EF4-FFF2-40B4-BE49-F238E27FC236}">
                <a16:creationId xmlns:a16="http://schemas.microsoft.com/office/drawing/2014/main" id="{051F84F5-DEE2-4B75-8A4B-55FE4C49B587}"/>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FB196345-5CB5-43E3-8FC2-64FBF9CDCE25}"/>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394090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op Bar Two Column">
  <p:cSld name="Top Bar Two Column">
    <p:spTree>
      <p:nvGrpSpPr>
        <p:cNvPr id="1" name="Shape 561"/>
        <p:cNvGrpSpPr/>
        <p:nvPr/>
      </p:nvGrpSpPr>
      <p:grpSpPr>
        <a:xfrm>
          <a:off x="0" y="0"/>
          <a:ext cx="0" cy="0"/>
          <a:chOff x="0" y="0"/>
          <a:chExt cx="0" cy="0"/>
        </a:xfrm>
      </p:grpSpPr>
      <p:pic>
        <p:nvPicPr>
          <p:cNvPr id="562" name="Google Shape;562;p17"/>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 y="0"/>
            <a:ext cx="12192000" cy="6858002"/>
          </a:xfrm>
          <a:prstGeom prst="rect">
            <a:avLst/>
          </a:prstGeom>
          <a:noFill/>
          <a:ln>
            <a:noFill/>
          </a:ln>
        </p:spPr>
      </p:pic>
      <p:sp>
        <p:nvSpPr>
          <p:cNvPr id="563" name="Google Shape;563;p17"/>
          <p:cNvSpPr/>
          <p:nvPr/>
        </p:nvSpPr>
        <p:spPr>
          <a:xfrm>
            <a:off x="0" y="0"/>
            <a:ext cx="12191875" cy="6858000"/>
          </a:xfrm>
          <a:prstGeom prst="rect">
            <a:avLst/>
          </a:prstGeom>
          <a:gradFill>
            <a:gsLst>
              <a:gs pos="0">
                <a:srgbClr val="8031A7">
                  <a:alpha val="75294"/>
                </a:srgbClr>
              </a:gs>
              <a:gs pos="46000">
                <a:srgbClr val="0E60B2">
                  <a:alpha val="75294"/>
                </a:srgbClr>
              </a:gs>
              <a:gs pos="100000">
                <a:srgbClr val="0E60B2">
                  <a:alpha val="75294"/>
                </a:srgbClr>
              </a:gs>
            </a:gsLst>
            <a:path path="circle">
              <a:fillToRect r="100000" b="100000"/>
            </a:path>
            <a:tileRect l="-100000" t="-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7"/>
          <p:cNvSpPr/>
          <p:nvPr/>
        </p:nvSpPr>
        <p:spPr>
          <a:xfrm rot="5400000">
            <a:off x="3355216" y="-1978848"/>
            <a:ext cx="5481569" cy="12192127"/>
          </a:xfrm>
          <a:custGeom>
            <a:avLst/>
            <a:gdLst/>
            <a:ahLst/>
            <a:cxnLst/>
            <a:rect l="l" t="t" r="r" b="b"/>
            <a:pathLst>
              <a:path w="7308759" h="6858000" extrusionOk="0">
                <a:moveTo>
                  <a:pt x="835505" y="0"/>
                </a:moveTo>
                <a:lnTo>
                  <a:pt x="7308759" y="0"/>
                </a:lnTo>
                <a:lnTo>
                  <a:pt x="7308759" y="6858000"/>
                </a:lnTo>
                <a:lnTo>
                  <a:pt x="835505" y="6858000"/>
                </a:lnTo>
                <a:lnTo>
                  <a:pt x="714215" y="6621862"/>
                </a:lnTo>
                <a:cubicBezTo>
                  <a:pt x="260992" y="5690875"/>
                  <a:pt x="0" y="4597979"/>
                  <a:pt x="0" y="3429000"/>
                </a:cubicBezTo>
                <a:cubicBezTo>
                  <a:pt x="0" y="2260021"/>
                  <a:pt x="260992" y="1167126"/>
                  <a:pt x="714215" y="236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65" name="Google Shape;565;p17"/>
          <p:cNvGrpSpPr/>
          <p:nvPr/>
        </p:nvGrpSpPr>
        <p:grpSpPr>
          <a:xfrm>
            <a:off x="10349715" y="6323765"/>
            <a:ext cx="1516896" cy="311972"/>
            <a:chOff x="2930858" y="2762624"/>
            <a:chExt cx="6274311" cy="1290741"/>
          </a:xfrm>
        </p:grpSpPr>
        <p:sp>
          <p:nvSpPr>
            <p:cNvPr id="566" name="Google Shape;566;p17"/>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17"/>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17"/>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17"/>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17"/>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17"/>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17"/>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17"/>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17"/>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17"/>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17"/>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17"/>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8" name="Google Shape;578;p17"/>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9" name="Google Shape;579;p17"/>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17"/>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17"/>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17"/>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17"/>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584" name="Google Shape;584;p17"/>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400" b="0" i="0" u="none" strike="noStrike" cap="none">
              <a:solidFill>
                <a:schemeClr val="lt2"/>
              </a:solidFill>
              <a:latin typeface="Arial"/>
              <a:ea typeface="Arial"/>
              <a:cs typeface="Arial"/>
              <a:sym typeface="Arial"/>
            </a:endParaRPr>
          </a:p>
        </p:txBody>
      </p:sp>
      <p:sp>
        <p:nvSpPr>
          <p:cNvPr id="585" name="Google Shape;585;p17"/>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586" name="Google Shape;586;p17"/>
          <p:cNvSpPr txBox="1">
            <a:spLocks noGrp="1"/>
          </p:cNvSpPr>
          <p:nvPr>
            <p:ph type="title"/>
          </p:nvPr>
        </p:nvSpPr>
        <p:spPr>
          <a:xfrm>
            <a:off x="411793" y="363071"/>
            <a:ext cx="11368461" cy="1005900"/>
          </a:xfrm>
          <a:prstGeom prst="rect">
            <a:avLst/>
          </a:prstGeom>
          <a:noFill/>
          <a:ln>
            <a:noFill/>
          </a:ln>
        </p:spPr>
        <p:txBody>
          <a:bodyPr spcFirstLastPara="1" wrap="square" lIns="45700" tIns="0" rIns="45700" bIns="0" anchor="t" anchorCtr="0">
            <a:noAutofit/>
          </a:bodyPr>
          <a:lstStyle>
            <a:lvl1pPr lvl="0" algn="l">
              <a:lnSpc>
                <a:spcPct val="100000"/>
              </a:lnSpc>
              <a:spcBef>
                <a:spcPts val="0"/>
              </a:spcBef>
              <a:spcAft>
                <a:spcPts val="0"/>
              </a:spcAft>
              <a:buClr>
                <a:schemeClr val="lt1"/>
              </a:buClr>
              <a:buSzPts val="2800"/>
              <a:buFont typeface="Calibri"/>
              <a:buNone/>
              <a:defRPr>
                <a:solidFill>
                  <a:schemeClr val="lt1"/>
                </a:solidFill>
              </a:defRPr>
            </a:lvl1pPr>
            <a:lvl2pPr lvl="1" algn="l">
              <a:lnSpc>
                <a:spcPct val="100000"/>
              </a:lnSpc>
              <a:spcBef>
                <a:spcPts val="0"/>
              </a:spcBef>
              <a:spcAft>
                <a:spcPts val="0"/>
              </a:spcAft>
              <a:buClr>
                <a:schemeClr val="lt1"/>
              </a:buClr>
              <a:buSzPts val="4000"/>
              <a:buNone/>
              <a:defRPr>
                <a:solidFill>
                  <a:schemeClr val="lt1"/>
                </a:solidFill>
              </a:defRPr>
            </a:lvl2pPr>
            <a:lvl3pPr lvl="2" algn="l">
              <a:lnSpc>
                <a:spcPct val="100000"/>
              </a:lnSpc>
              <a:spcBef>
                <a:spcPts val="0"/>
              </a:spcBef>
              <a:spcAft>
                <a:spcPts val="0"/>
              </a:spcAft>
              <a:buClr>
                <a:schemeClr val="lt1"/>
              </a:buClr>
              <a:buSzPts val="4000"/>
              <a:buNone/>
              <a:defRPr>
                <a:solidFill>
                  <a:schemeClr val="lt1"/>
                </a:solidFill>
              </a:defRPr>
            </a:lvl3pPr>
            <a:lvl4pPr lvl="3" algn="l">
              <a:lnSpc>
                <a:spcPct val="100000"/>
              </a:lnSpc>
              <a:spcBef>
                <a:spcPts val="0"/>
              </a:spcBef>
              <a:spcAft>
                <a:spcPts val="0"/>
              </a:spcAft>
              <a:buClr>
                <a:schemeClr val="lt1"/>
              </a:buClr>
              <a:buSzPts val="4000"/>
              <a:buNone/>
              <a:defRPr>
                <a:solidFill>
                  <a:schemeClr val="lt1"/>
                </a:solidFill>
              </a:defRPr>
            </a:lvl4pPr>
            <a:lvl5pPr lvl="4" algn="l">
              <a:lnSpc>
                <a:spcPct val="100000"/>
              </a:lnSpc>
              <a:spcBef>
                <a:spcPts val="0"/>
              </a:spcBef>
              <a:spcAft>
                <a:spcPts val="0"/>
              </a:spcAft>
              <a:buClr>
                <a:schemeClr val="lt1"/>
              </a:buClr>
              <a:buSzPts val="4000"/>
              <a:buNone/>
              <a:defRPr>
                <a:solidFill>
                  <a:schemeClr val="lt1"/>
                </a:solidFill>
              </a:defRPr>
            </a:lvl5pPr>
            <a:lvl6pPr lvl="5" algn="l">
              <a:lnSpc>
                <a:spcPct val="100000"/>
              </a:lnSpc>
              <a:spcBef>
                <a:spcPts val="0"/>
              </a:spcBef>
              <a:spcAft>
                <a:spcPts val="0"/>
              </a:spcAft>
              <a:buClr>
                <a:schemeClr val="lt1"/>
              </a:buClr>
              <a:buSzPts val="4000"/>
              <a:buNone/>
              <a:defRPr>
                <a:solidFill>
                  <a:schemeClr val="lt1"/>
                </a:solidFill>
              </a:defRPr>
            </a:lvl6pPr>
            <a:lvl7pPr lvl="6" algn="l">
              <a:lnSpc>
                <a:spcPct val="100000"/>
              </a:lnSpc>
              <a:spcBef>
                <a:spcPts val="0"/>
              </a:spcBef>
              <a:spcAft>
                <a:spcPts val="0"/>
              </a:spcAft>
              <a:buClr>
                <a:schemeClr val="lt1"/>
              </a:buClr>
              <a:buSzPts val="4000"/>
              <a:buNone/>
              <a:defRPr>
                <a:solidFill>
                  <a:schemeClr val="lt1"/>
                </a:solidFill>
              </a:defRPr>
            </a:lvl7pPr>
            <a:lvl8pPr lvl="7" algn="l">
              <a:lnSpc>
                <a:spcPct val="100000"/>
              </a:lnSpc>
              <a:spcBef>
                <a:spcPts val="0"/>
              </a:spcBef>
              <a:spcAft>
                <a:spcPts val="0"/>
              </a:spcAft>
              <a:buClr>
                <a:schemeClr val="lt1"/>
              </a:buClr>
              <a:buSzPts val="4000"/>
              <a:buNone/>
              <a:defRPr>
                <a:solidFill>
                  <a:schemeClr val="lt1"/>
                </a:solidFill>
              </a:defRPr>
            </a:lvl8pPr>
            <a:lvl9pPr lvl="8" algn="l">
              <a:lnSpc>
                <a:spcPct val="100000"/>
              </a:lnSpc>
              <a:spcBef>
                <a:spcPts val="0"/>
              </a:spcBef>
              <a:spcAft>
                <a:spcPts val="0"/>
              </a:spcAft>
              <a:buClr>
                <a:schemeClr val="lt1"/>
              </a:buClr>
              <a:buSzPts val="4000"/>
              <a:buNone/>
              <a:defRPr>
                <a:solidFill>
                  <a:schemeClr val="lt1"/>
                </a:solidFill>
              </a:defRPr>
            </a:lvl9pPr>
          </a:lstStyle>
          <a:p>
            <a:endParaRPr/>
          </a:p>
        </p:txBody>
      </p:sp>
      <p:cxnSp>
        <p:nvCxnSpPr>
          <p:cNvPr id="587" name="Google Shape;587;p17"/>
          <p:cNvCxnSpPr/>
          <p:nvPr/>
        </p:nvCxnSpPr>
        <p:spPr>
          <a:xfrm>
            <a:off x="6096007" y="2286000"/>
            <a:ext cx="0" cy="3828600"/>
          </a:xfrm>
          <a:prstGeom prst="straightConnector1">
            <a:avLst/>
          </a:prstGeom>
          <a:noFill/>
          <a:ln w="9525" cap="flat" cmpd="sng">
            <a:solidFill>
              <a:srgbClr val="D9D9D9"/>
            </a:solidFill>
            <a:prstDash val="solid"/>
            <a:round/>
            <a:headEnd type="none" w="sm" len="sm"/>
            <a:tailEnd type="none" w="sm" len="sm"/>
          </a:ln>
        </p:spPr>
      </p:cxnSp>
      <p:sp>
        <p:nvSpPr>
          <p:cNvPr id="588" name="Google Shape;588;p17"/>
          <p:cNvSpPr txBox="1">
            <a:spLocks noGrp="1"/>
          </p:cNvSpPr>
          <p:nvPr>
            <p:ph type="sldNum" idx="12"/>
          </p:nvPr>
        </p:nvSpPr>
        <p:spPr>
          <a:xfrm>
            <a:off x="11370486" y="6401750"/>
            <a:ext cx="731591" cy="2745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589" name="Google Shape;589;p17"/>
          <p:cNvSpPr txBox="1">
            <a:spLocks noGrp="1"/>
          </p:cNvSpPr>
          <p:nvPr>
            <p:ph type="body" idx="1"/>
          </p:nvPr>
        </p:nvSpPr>
        <p:spPr>
          <a:xfrm>
            <a:off x="6356846" y="2286000"/>
            <a:ext cx="5435071" cy="3860800"/>
          </a:xfrm>
          <a:prstGeom prst="rect">
            <a:avLst/>
          </a:prstGeom>
          <a:noFill/>
          <a:ln>
            <a:noFill/>
          </a:ln>
        </p:spPr>
        <p:txBody>
          <a:bodyPr spcFirstLastPara="1" wrap="square" lIns="0" tIns="0" rIns="46800" bIns="0" anchor="t"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90" name="Google Shape;590;p17"/>
          <p:cNvSpPr txBox="1">
            <a:spLocks noGrp="1"/>
          </p:cNvSpPr>
          <p:nvPr>
            <p:ph type="body" idx="2"/>
          </p:nvPr>
        </p:nvSpPr>
        <p:spPr>
          <a:xfrm>
            <a:off x="411783" y="2286000"/>
            <a:ext cx="5435071" cy="3860800"/>
          </a:xfrm>
          <a:prstGeom prst="rect">
            <a:avLst/>
          </a:prstGeom>
          <a:noFill/>
          <a:ln>
            <a:noFill/>
          </a:ln>
        </p:spPr>
        <p:txBody>
          <a:bodyPr spcFirstLastPara="1" wrap="square" lIns="0" tIns="0" rIns="46800" bIns="0" anchor="t" anchorCtr="0">
            <a:noAutofit/>
          </a:bodyPr>
          <a:lstStyle>
            <a:lvl1pPr marL="457200" lvl="0" indent="-262890" algn="l">
              <a:lnSpc>
                <a:spcPct val="100000"/>
              </a:lnSpc>
              <a:spcBef>
                <a:spcPts val="1000"/>
              </a:spcBef>
              <a:spcAft>
                <a:spcPts val="0"/>
              </a:spcAft>
              <a:buSzPts val="54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587375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5_Content_Code Bloc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D0DEBAA-A94B-4EB3-BD69-52B765D30AF4}"/>
              </a:ext>
            </a:extLst>
          </p:cNvPr>
          <p:cNvSpPr>
            <a:spLocks noGrp="1"/>
          </p:cNvSpPr>
          <p:nvPr>
            <p:ph type="body" sz="quarter" idx="10" hasCustomPrompt="1"/>
          </p:nvPr>
        </p:nvSpPr>
        <p:spPr>
          <a:xfrm>
            <a:off x="838201" y="1993900"/>
            <a:ext cx="10515599" cy="4186809"/>
          </a:xfrm>
          <a:solidFill>
            <a:schemeClr val="bg1">
              <a:lumMod val="90000"/>
            </a:schemeClr>
          </a:solidFill>
        </p:spPr>
        <p:txBody>
          <a:bodyPr lIns="457200" tIns="457200" rIns="457200" bIns="4572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9" name="Rectangle 8">
            <a:extLst>
              <a:ext uri="{FF2B5EF4-FFF2-40B4-BE49-F238E27FC236}">
                <a16:creationId xmlns:a16="http://schemas.microsoft.com/office/drawing/2014/main" id="{71412016-7DA0-4267-8B5B-8D632D75ADCC}"/>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5B43DEC8-8789-4991-A073-BFD81B14005D}"/>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038409D8-9EEA-4F24-BD8B-BF98FA2F83A6}"/>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17455693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503286"/>
            <a:ext cx="5181600" cy="4673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a:extLst>
              <a:ext uri="{FF2B5EF4-FFF2-40B4-BE49-F238E27FC236}">
                <a16:creationId xmlns:a16="http://schemas.microsoft.com/office/drawing/2014/main" id="{04DC659A-C1F8-46AB-B5B3-892292B950A4}"/>
              </a:ext>
            </a:extLst>
          </p:cNvPr>
          <p:cNvSpPr>
            <a:spLocks noGrp="1"/>
          </p:cNvSpPr>
          <p:nvPr>
            <p:ph type="body" sz="quarter" idx="10" hasCustomPrompt="1"/>
          </p:nvPr>
        </p:nvSpPr>
        <p:spPr>
          <a:xfrm>
            <a:off x="6183284" y="1503456"/>
            <a:ext cx="5170515" cy="4677253"/>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8" name="Rectangle 7">
            <a:extLst>
              <a:ext uri="{FF2B5EF4-FFF2-40B4-BE49-F238E27FC236}">
                <a16:creationId xmlns:a16="http://schemas.microsoft.com/office/drawing/2014/main" id="{C8AF2A63-E4F5-47C7-8606-15E3EC5F342A}"/>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62811573-9F61-4645-9076-53BB2959147D}"/>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42544976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5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a:extLst>
              <a:ext uri="{FF2B5EF4-FFF2-40B4-BE49-F238E27FC236}">
                <a16:creationId xmlns:a16="http://schemas.microsoft.com/office/drawing/2014/main" id="{04DC659A-C1F8-46AB-B5B3-892292B950A4}"/>
              </a:ext>
            </a:extLst>
          </p:cNvPr>
          <p:cNvSpPr>
            <a:spLocks noGrp="1"/>
          </p:cNvSpPr>
          <p:nvPr>
            <p:ph type="body" sz="quarter" idx="10" hasCustomPrompt="1"/>
          </p:nvPr>
        </p:nvSpPr>
        <p:spPr>
          <a:xfrm>
            <a:off x="6183284" y="1994446"/>
            <a:ext cx="5170515" cy="4186263"/>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8" name="Rectangle 7">
            <a:extLst>
              <a:ext uri="{FF2B5EF4-FFF2-40B4-BE49-F238E27FC236}">
                <a16:creationId xmlns:a16="http://schemas.microsoft.com/office/drawing/2014/main" id="{F998F8D4-ADD6-4C3B-ACC1-164E1685D509}"/>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209B385C-4B5F-43E9-98F4-1F46472702F6}"/>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3" name="Title 1">
            <a:extLst>
              <a:ext uri="{FF2B5EF4-FFF2-40B4-BE49-F238E27FC236}">
                <a16:creationId xmlns:a16="http://schemas.microsoft.com/office/drawing/2014/main" id="{49BC6EE3-918C-4808-AC1A-ACCD4A940FB2}"/>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11904396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_Content_Code Blo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F84F5-DEE2-4B75-8A4B-55FE4C49B587}"/>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FB196345-5CB5-43E3-8FC2-64FBF9CDCE25}"/>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8" name="Text Placeholder 5">
            <a:extLst>
              <a:ext uri="{FF2B5EF4-FFF2-40B4-BE49-F238E27FC236}">
                <a16:creationId xmlns:a16="http://schemas.microsoft.com/office/drawing/2014/main" id="{555B3B93-C55F-4B64-967E-28400216F1F2}"/>
              </a:ext>
            </a:extLst>
          </p:cNvPr>
          <p:cNvSpPr>
            <a:spLocks noGrp="1"/>
          </p:cNvSpPr>
          <p:nvPr>
            <p:ph type="body" sz="quarter" idx="11" hasCustomPrompt="1"/>
          </p:nvPr>
        </p:nvSpPr>
        <p:spPr>
          <a:xfrm>
            <a:off x="838201" y="4026600"/>
            <a:ext cx="10515599" cy="2154107"/>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10" name="Text Placeholder 5">
            <a:extLst>
              <a:ext uri="{FF2B5EF4-FFF2-40B4-BE49-F238E27FC236}">
                <a16:creationId xmlns:a16="http://schemas.microsoft.com/office/drawing/2014/main" id="{F99A9172-EBCD-47A1-81D3-DC3C8BCCE1B2}"/>
              </a:ext>
            </a:extLst>
          </p:cNvPr>
          <p:cNvSpPr>
            <a:spLocks noGrp="1"/>
          </p:cNvSpPr>
          <p:nvPr>
            <p:ph type="body" sz="quarter" idx="12" hasCustomPrompt="1"/>
          </p:nvPr>
        </p:nvSpPr>
        <p:spPr>
          <a:xfrm>
            <a:off x="838201" y="1622787"/>
            <a:ext cx="10515599" cy="2154107"/>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8486772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6_Content_Code Blo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412016-7DA0-4267-8B5B-8D632D75ADCC}"/>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5B43DEC8-8789-4991-A073-BFD81B14005D}"/>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038409D8-9EEA-4F24-BD8B-BF98FA2F83A6}"/>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7" name="Text Placeholder 5">
            <a:extLst>
              <a:ext uri="{FF2B5EF4-FFF2-40B4-BE49-F238E27FC236}">
                <a16:creationId xmlns:a16="http://schemas.microsoft.com/office/drawing/2014/main" id="{C85C6761-7613-4382-8170-DB16930A2F0A}"/>
              </a:ext>
            </a:extLst>
          </p:cNvPr>
          <p:cNvSpPr>
            <a:spLocks noGrp="1"/>
          </p:cNvSpPr>
          <p:nvPr>
            <p:ph type="body" sz="quarter" idx="12" hasCustomPrompt="1"/>
          </p:nvPr>
        </p:nvSpPr>
        <p:spPr>
          <a:xfrm>
            <a:off x="838201" y="4239591"/>
            <a:ext cx="10515599" cy="1950720"/>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8" name="Text Placeholder 5">
            <a:extLst>
              <a:ext uri="{FF2B5EF4-FFF2-40B4-BE49-F238E27FC236}">
                <a16:creationId xmlns:a16="http://schemas.microsoft.com/office/drawing/2014/main" id="{73522721-9379-4404-8780-C0FE4F5E46AA}"/>
              </a:ext>
            </a:extLst>
          </p:cNvPr>
          <p:cNvSpPr>
            <a:spLocks noGrp="1"/>
          </p:cNvSpPr>
          <p:nvPr>
            <p:ph type="body" sz="quarter" idx="13" hasCustomPrompt="1"/>
          </p:nvPr>
        </p:nvSpPr>
        <p:spPr>
          <a:xfrm>
            <a:off x="838201" y="2060423"/>
            <a:ext cx="10515599" cy="1950720"/>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31119375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619044"/>
            <a:ext cx="5181600" cy="4557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C8AF2A63-E4F5-47C7-8606-15E3EC5F342A}"/>
              </a:ext>
            </a:extLst>
          </p:cNvPr>
          <p:cNvSpPr/>
          <p:nvPr/>
        </p:nvSpPr>
        <p:spPr>
          <a:xfrm>
            <a:off x="-1" y="203200"/>
            <a:ext cx="11506201" cy="1169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62811573-9F61-4645-9076-53BB2959147D}"/>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10" name="Text Placeholder 5">
            <a:extLst>
              <a:ext uri="{FF2B5EF4-FFF2-40B4-BE49-F238E27FC236}">
                <a16:creationId xmlns:a16="http://schemas.microsoft.com/office/drawing/2014/main" id="{7EBC0D35-A658-4E0D-8457-CC49F231B903}"/>
              </a:ext>
            </a:extLst>
          </p:cNvPr>
          <p:cNvSpPr>
            <a:spLocks noGrp="1"/>
          </p:cNvSpPr>
          <p:nvPr>
            <p:ph type="body" sz="quarter" idx="11" hasCustomPrompt="1"/>
          </p:nvPr>
        </p:nvSpPr>
        <p:spPr>
          <a:xfrm>
            <a:off x="6183284" y="4022857"/>
            <a:ext cx="5170515" cy="2154107"/>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11" name="Text Placeholder 5">
            <a:extLst>
              <a:ext uri="{FF2B5EF4-FFF2-40B4-BE49-F238E27FC236}">
                <a16:creationId xmlns:a16="http://schemas.microsoft.com/office/drawing/2014/main" id="{62A56EBA-4932-48E6-8482-EE284FD3BB08}"/>
              </a:ext>
            </a:extLst>
          </p:cNvPr>
          <p:cNvSpPr>
            <a:spLocks noGrp="1"/>
          </p:cNvSpPr>
          <p:nvPr>
            <p:ph type="body" sz="quarter" idx="12" hasCustomPrompt="1"/>
          </p:nvPr>
        </p:nvSpPr>
        <p:spPr>
          <a:xfrm>
            <a:off x="6183284" y="1619044"/>
            <a:ext cx="5170515" cy="2154107"/>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2992235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6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998F8D4-ADD6-4C3B-ACC1-164E1685D509}"/>
              </a:ext>
            </a:extLst>
          </p:cNvPr>
          <p:cNvSpPr/>
          <p:nvPr/>
        </p:nvSpPr>
        <p:spPr>
          <a:xfrm>
            <a:off x="-1" y="203201"/>
            <a:ext cx="11506201" cy="16287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209B385C-4B5F-43E9-98F4-1F46472702F6}"/>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3" name="Title 1">
            <a:extLst>
              <a:ext uri="{FF2B5EF4-FFF2-40B4-BE49-F238E27FC236}">
                <a16:creationId xmlns:a16="http://schemas.microsoft.com/office/drawing/2014/main" id="{49BC6EE3-918C-4808-AC1A-ACCD4A940FB2}"/>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11" name="Text Placeholder 5">
            <a:extLst>
              <a:ext uri="{FF2B5EF4-FFF2-40B4-BE49-F238E27FC236}">
                <a16:creationId xmlns:a16="http://schemas.microsoft.com/office/drawing/2014/main" id="{A0D13EC3-710D-47C4-869B-8073B8D03146}"/>
              </a:ext>
            </a:extLst>
          </p:cNvPr>
          <p:cNvSpPr>
            <a:spLocks noGrp="1"/>
          </p:cNvSpPr>
          <p:nvPr>
            <p:ph type="body" sz="quarter" idx="12" hasCustomPrompt="1"/>
          </p:nvPr>
        </p:nvSpPr>
        <p:spPr>
          <a:xfrm>
            <a:off x="6183284" y="4239591"/>
            <a:ext cx="5170515" cy="1950720"/>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12" name="Text Placeholder 5">
            <a:extLst>
              <a:ext uri="{FF2B5EF4-FFF2-40B4-BE49-F238E27FC236}">
                <a16:creationId xmlns:a16="http://schemas.microsoft.com/office/drawing/2014/main" id="{9732EC55-BE42-4C84-8542-736D89A04A21}"/>
              </a:ext>
            </a:extLst>
          </p:cNvPr>
          <p:cNvSpPr>
            <a:spLocks noGrp="1"/>
          </p:cNvSpPr>
          <p:nvPr>
            <p:ph type="body" sz="quarter" idx="13" hasCustomPrompt="1"/>
          </p:nvPr>
        </p:nvSpPr>
        <p:spPr>
          <a:xfrm>
            <a:off x="6183284" y="1993900"/>
            <a:ext cx="5170515" cy="1950720"/>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11148928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434CB2-8A15-488F-B10D-67F7B44F5FFA}"/>
              </a:ext>
            </a:extLst>
          </p:cNvPr>
          <p:cNvSpPr/>
          <p:nvPr/>
        </p:nvSpPr>
        <p:spPr>
          <a:xfrm>
            <a:off x="0" y="1"/>
            <a:ext cx="12192000" cy="4792287"/>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Shape 74" descr="line-dot-pattern@2x.png">
            <a:extLst>
              <a:ext uri="{FF2B5EF4-FFF2-40B4-BE49-F238E27FC236}">
                <a16:creationId xmlns:a16="http://schemas.microsoft.com/office/drawing/2014/main" id="{195651B5-C8B1-4B9C-BA89-9259F8E57C03}"/>
              </a:ext>
            </a:extLst>
          </p:cNvPr>
          <p:cNvPicPr preferRelativeResize="0"/>
          <p:nvPr/>
        </p:nvPicPr>
        <p: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a:stretch/>
        </p:blipFill>
        <p:spPr>
          <a:xfrm flipV="1">
            <a:off x="1" y="0"/>
            <a:ext cx="8243215" cy="6858000"/>
          </a:xfrm>
          <a:prstGeom prst="rect">
            <a:avLst/>
          </a:prstGeom>
        </p:spPr>
      </p:pic>
      <p:pic>
        <p:nvPicPr>
          <p:cNvPr id="15" name="Picture 14">
            <a:extLst>
              <a:ext uri="{FF2B5EF4-FFF2-40B4-BE49-F238E27FC236}">
                <a16:creationId xmlns:a16="http://schemas.microsoft.com/office/drawing/2014/main" id="{8FC1E2FF-3CED-4C40-98BF-67097F3E14F9}"/>
              </a:ext>
            </a:extLst>
          </p:cNvPr>
          <p:cNvPicPr>
            <a:picLocks noChangeAspect="1"/>
          </p:cNvPicPr>
          <p:nvPr/>
        </p:nvPicPr>
        <p:blipFill rotWithShape="1">
          <a:blip r:embed="rId4" cstate="print">
            <a:alphaModFix amt="85000"/>
            <a:extLst>
              <a:ext uri="{28A0092B-C50C-407E-A947-70E740481C1C}">
                <a14:useLocalDpi xmlns:a14="http://schemas.microsoft.com/office/drawing/2010/main"/>
              </a:ext>
            </a:extLst>
          </a:blip>
          <a:srcRect l="-2807" r="-1"/>
          <a:stretch/>
        </p:blipFill>
        <p:spPr>
          <a:xfrm>
            <a:off x="3566444" y="123110"/>
            <a:ext cx="8380192" cy="4669177"/>
          </a:xfrm>
          <a:prstGeom prst="rect">
            <a:avLst/>
          </a:prstGeom>
        </p:spPr>
      </p:pic>
      <p:sp>
        <p:nvSpPr>
          <p:cNvPr id="9" name="Rectangle 8">
            <a:extLst>
              <a:ext uri="{FF2B5EF4-FFF2-40B4-BE49-F238E27FC236}">
                <a16:creationId xmlns:a16="http://schemas.microsoft.com/office/drawing/2014/main" id="{72451AF3-D5C0-4DF5-9B5D-4BCB774B7B11}"/>
              </a:ext>
            </a:extLst>
          </p:cNvPr>
          <p:cNvSpPr/>
          <p:nvPr/>
        </p:nvSpPr>
        <p:spPr>
          <a:xfrm>
            <a:off x="0" y="2819398"/>
            <a:ext cx="10668000" cy="2826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itle 1">
            <a:extLst>
              <a:ext uri="{FF2B5EF4-FFF2-40B4-BE49-F238E27FC236}">
                <a16:creationId xmlns:a16="http://schemas.microsoft.com/office/drawing/2014/main" id="{38228EA4-2A45-48E0-B740-3250A297E683}"/>
              </a:ext>
            </a:extLst>
          </p:cNvPr>
          <p:cNvSpPr>
            <a:spLocks noGrp="1"/>
          </p:cNvSpPr>
          <p:nvPr>
            <p:ph type="ctrTitle" hasCustomPrompt="1"/>
          </p:nvPr>
        </p:nvSpPr>
        <p:spPr>
          <a:xfrm>
            <a:off x="762000" y="2962262"/>
            <a:ext cx="9906000" cy="1780916"/>
          </a:xfrm>
        </p:spPr>
        <p:txBody>
          <a:bodyPr lIns="0" tIns="228600" rIns="228600" bIns="0" anchor="b">
            <a:noAutofit/>
          </a:bodyPr>
          <a:lstStyle>
            <a:lvl1pPr algn="l">
              <a:defRPr sz="5333">
                <a:solidFill>
                  <a:schemeClr val="bg1"/>
                </a:solidFill>
              </a:defRPr>
            </a:lvl1pPr>
          </a:lstStyle>
          <a:p>
            <a:r>
              <a:rPr lang="en-US" dirty="0"/>
              <a:t>Click to edit section title</a:t>
            </a:r>
          </a:p>
        </p:txBody>
      </p:sp>
      <p:sp>
        <p:nvSpPr>
          <p:cNvPr id="11" name="Subtitle 2">
            <a:extLst>
              <a:ext uri="{FF2B5EF4-FFF2-40B4-BE49-F238E27FC236}">
                <a16:creationId xmlns:a16="http://schemas.microsoft.com/office/drawing/2014/main" id="{098CA7B6-8542-49A4-8B0A-272F74EB54D0}"/>
              </a:ext>
            </a:extLst>
          </p:cNvPr>
          <p:cNvSpPr>
            <a:spLocks noGrp="1"/>
          </p:cNvSpPr>
          <p:nvPr>
            <p:ph type="subTitle" idx="1" hasCustomPrompt="1"/>
          </p:nvPr>
        </p:nvSpPr>
        <p:spPr>
          <a:xfrm>
            <a:off x="762000" y="4835254"/>
            <a:ext cx="9906000" cy="620828"/>
          </a:xfrm>
        </p:spPr>
        <p:txBody>
          <a:bodyPr lIns="0" tIns="0" rIns="228600" bIns="228600">
            <a:noAutofit/>
          </a:bodyPr>
          <a:lstStyle>
            <a:lvl1pPr marL="0" indent="0" algn="l">
              <a:buNone/>
              <a:defRPr sz="4267">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section subtitle</a:t>
            </a:r>
          </a:p>
        </p:txBody>
      </p:sp>
      <p:pic>
        <p:nvPicPr>
          <p:cNvPr id="16" name="Shape 74" descr="line-dot-pattern@2x.png">
            <a:extLst>
              <a:ext uri="{FF2B5EF4-FFF2-40B4-BE49-F238E27FC236}">
                <a16:creationId xmlns:a16="http://schemas.microsoft.com/office/drawing/2014/main" id="{743B4844-22B6-4394-9E01-1CE51699D523}"/>
              </a:ext>
            </a:extLst>
          </p:cNvPr>
          <p:cNvPicPr preferRelativeResize="0"/>
          <p:nvPr/>
        </p:nvPicPr>
        <p:blipFill rotWithShape="1">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a:stretch/>
        </p:blipFill>
        <p:spPr>
          <a:xfrm flipV="1">
            <a:off x="1" y="2819397"/>
            <a:ext cx="8243215" cy="4060087"/>
          </a:xfrm>
          <a:prstGeom prst="rect">
            <a:avLst/>
          </a:prstGeom>
        </p:spPr>
      </p:pic>
    </p:spTree>
    <p:extLst>
      <p:ext uri="{BB962C8B-B14F-4D97-AF65-F5344CB8AC3E}">
        <p14:creationId xmlns:p14="http://schemas.microsoft.com/office/powerpoint/2010/main" val="42650513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8B26D-3DDC-4042-B582-1FD43ED5019C}"/>
              </a:ext>
            </a:extLst>
          </p:cNvPr>
          <p:cNvSpPr>
            <a:spLocks noGrp="1"/>
          </p:cNvSpPr>
          <p:nvPr>
            <p:ph idx="1"/>
          </p:nvPr>
        </p:nvSpPr>
        <p:spPr>
          <a:xfrm>
            <a:off x="838200" y="1586143"/>
            <a:ext cx="10515600" cy="4590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2F18F170-05AA-4359-8B6D-5DE29F9E352E}"/>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itle 1">
            <a:extLst>
              <a:ext uri="{FF2B5EF4-FFF2-40B4-BE49-F238E27FC236}">
                <a16:creationId xmlns:a16="http://schemas.microsoft.com/office/drawing/2014/main" id="{4E767A26-971C-435B-B469-D89CF908EAB5}"/>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1674748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58B26D-3DDC-4042-B582-1FD43ED5019C}"/>
              </a:ext>
            </a:extLst>
          </p:cNvPr>
          <p:cNvSpPr>
            <a:spLocks noGrp="1"/>
          </p:cNvSpPr>
          <p:nvPr>
            <p:ph idx="1"/>
          </p:nvPr>
        </p:nvSpPr>
        <p:spPr>
          <a:xfrm>
            <a:off x="838200" y="1993900"/>
            <a:ext cx="10515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1169585C-3F7F-41E7-A354-8677B98013C0}"/>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 Placeholder 5">
            <a:extLst>
              <a:ext uri="{FF2B5EF4-FFF2-40B4-BE49-F238E27FC236}">
                <a16:creationId xmlns:a16="http://schemas.microsoft.com/office/drawing/2014/main" id="{6AC70C4E-DA30-40CB-B088-43C636938BBD}"/>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0" name="Title 1">
            <a:extLst>
              <a:ext uri="{FF2B5EF4-FFF2-40B4-BE49-F238E27FC236}">
                <a16:creationId xmlns:a16="http://schemas.microsoft.com/office/drawing/2014/main" id="{71F6050C-257B-423D-929D-989DD69F01BD}"/>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033886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Slide (Dark)">
  <p:cSld name="1_Photo Slide (Dark)">
    <p:bg>
      <p:bgPr>
        <a:solidFill>
          <a:schemeClr val="dk2"/>
        </a:solidFill>
        <a:effectLst/>
      </p:bgPr>
    </p:bg>
    <p:spTree>
      <p:nvGrpSpPr>
        <p:cNvPr id="1" name="Shape 246"/>
        <p:cNvGrpSpPr/>
        <p:nvPr/>
      </p:nvGrpSpPr>
      <p:grpSpPr>
        <a:xfrm>
          <a:off x="0" y="0"/>
          <a:ext cx="0" cy="0"/>
          <a:chOff x="0" y="0"/>
          <a:chExt cx="0" cy="0"/>
        </a:xfrm>
      </p:grpSpPr>
      <p:grpSp>
        <p:nvGrpSpPr>
          <p:cNvPr id="247" name="Google Shape;247;p12"/>
          <p:cNvGrpSpPr/>
          <p:nvPr/>
        </p:nvGrpSpPr>
        <p:grpSpPr>
          <a:xfrm>
            <a:off x="10349715" y="6323765"/>
            <a:ext cx="1516896" cy="311972"/>
            <a:chOff x="2930858" y="2762624"/>
            <a:chExt cx="6274311" cy="1290741"/>
          </a:xfrm>
        </p:grpSpPr>
        <p:sp>
          <p:nvSpPr>
            <p:cNvPr id="248" name="Google Shape;248;p12"/>
            <p:cNvSpPr/>
            <p:nvPr/>
          </p:nvSpPr>
          <p:spPr>
            <a:xfrm>
              <a:off x="7928821" y="3396349"/>
              <a:ext cx="466441" cy="466441"/>
            </a:xfrm>
            <a:custGeom>
              <a:avLst/>
              <a:gdLst/>
              <a:ahLst/>
              <a:cxnLst/>
              <a:rect l="l" t="t" r="r" b="b"/>
              <a:pathLst>
                <a:path w="466441" h="466441" extrusionOk="0">
                  <a:moveTo>
                    <a:pt x="322141" y="257209"/>
                  </a:moveTo>
                  <a:lnTo>
                    <a:pt x="499389" y="79961"/>
                  </a:lnTo>
                  <a:cubicBezTo>
                    <a:pt x="512050" y="66635"/>
                    <a:pt x="514715" y="47310"/>
                    <a:pt x="507386" y="30652"/>
                  </a:cubicBezTo>
                  <a:cubicBezTo>
                    <a:pt x="500056" y="13327"/>
                    <a:pt x="484063" y="2665"/>
                    <a:pt x="466072" y="2665"/>
                  </a:cubicBezTo>
                  <a:cubicBezTo>
                    <a:pt x="454078" y="2665"/>
                    <a:pt x="442750" y="7330"/>
                    <a:pt x="433421" y="15992"/>
                  </a:cubicBezTo>
                  <a:lnTo>
                    <a:pt x="257506" y="192574"/>
                  </a:lnTo>
                  <a:lnTo>
                    <a:pt x="78259" y="13327"/>
                  </a:lnTo>
                  <a:cubicBezTo>
                    <a:pt x="69596" y="4664"/>
                    <a:pt x="58268" y="0"/>
                    <a:pt x="46274" y="0"/>
                  </a:cubicBezTo>
                  <a:cubicBezTo>
                    <a:pt x="28283" y="0"/>
                    <a:pt x="10958" y="11328"/>
                    <a:pt x="3628" y="28653"/>
                  </a:cubicBezTo>
                  <a:cubicBezTo>
                    <a:pt x="-3702" y="45978"/>
                    <a:pt x="296" y="64635"/>
                    <a:pt x="13623" y="77962"/>
                  </a:cubicBezTo>
                  <a:lnTo>
                    <a:pt x="192204" y="257209"/>
                  </a:lnTo>
                  <a:lnTo>
                    <a:pt x="16289" y="433124"/>
                  </a:lnTo>
                  <a:cubicBezTo>
                    <a:pt x="2962" y="446451"/>
                    <a:pt x="-1037" y="465775"/>
                    <a:pt x="6293" y="483100"/>
                  </a:cubicBezTo>
                  <a:cubicBezTo>
                    <a:pt x="13623" y="499759"/>
                    <a:pt x="30282" y="511087"/>
                    <a:pt x="48273" y="511087"/>
                  </a:cubicBezTo>
                  <a:cubicBezTo>
                    <a:pt x="60268" y="511087"/>
                    <a:pt x="71595" y="506422"/>
                    <a:pt x="80924" y="497760"/>
                  </a:cubicBezTo>
                  <a:lnTo>
                    <a:pt x="258172" y="321178"/>
                  </a:lnTo>
                  <a:lnTo>
                    <a:pt x="436087" y="485099"/>
                  </a:lnTo>
                  <a:cubicBezTo>
                    <a:pt x="444749" y="493762"/>
                    <a:pt x="456077" y="498426"/>
                    <a:pt x="468737" y="498426"/>
                  </a:cubicBezTo>
                  <a:cubicBezTo>
                    <a:pt x="486728" y="498426"/>
                    <a:pt x="503387" y="487765"/>
                    <a:pt x="510717" y="471106"/>
                  </a:cubicBezTo>
                  <a:cubicBezTo>
                    <a:pt x="518047" y="454447"/>
                    <a:pt x="514715" y="435123"/>
                    <a:pt x="500722" y="420464"/>
                  </a:cubicBezTo>
                  <a:lnTo>
                    <a:pt x="322141" y="2572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8754028" y="3403654"/>
              <a:ext cx="199903" cy="199903"/>
            </a:xfrm>
            <a:custGeom>
              <a:avLst/>
              <a:gdLst/>
              <a:ahLst/>
              <a:cxnLst/>
              <a:rect l="l" t="t" r="r" b="b"/>
              <a:pathLst>
                <a:path w="199903" h="199903" extrusionOk="0">
                  <a:moveTo>
                    <a:pt x="119300" y="24"/>
                  </a:moveTo>
                  <a:cubicBezTo>
                    <a:pt x="51999" y="1357"/>
                    <a:pt x="-1308" y="57330"/>
                    <a:pt x="24" y="124631"/>
                  </a:cubicBezTo>
                  <a:cubicBezTo>
                    <a:pt x="1357" y="191932"/>
                    <a:pt x="57330" y="244573"/>
                    <a:pt x="125297" y="243240"/>
                  </a:cubicBezTo>
                  <a:cubicBezTo>
                    <a:pt x="192598" y="241908"/>
                    <a:pt x="245906" y="185935"/>
                    <a:pt x="244573" y="118634"/>
                  </a:cubicBezTo>
                  <a:cubicBezTo>
                    <a:pt x="242574" y="51999"/>
                    <a:pt x="186601" y="-1308"/>
                    <a:pt x="119300" y="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8254936" y="2820573"/>
              <a:ext cx="199903" cy="199903"/>
            </a:xfrm>
            <a:custGeom>
              <a:avLst/>
              <a:gdLst/>
              <a:ahLst/>
              <a:cxnLst/>
              <a:rect l="l" t="t" r="r" b="b"/>
              <a:pathLst>
                <a:path w="199903" h="199903" extrusionOk="0">
                  <a:moveTo>
                    <a:pt x="119300" y="54"/>
                  </a:moveTo>
                  <a:cubicBezTo>
                    <a:pt x="51999" y="1387"/>
                    <a:pt x="-1309" y="57360"/>
                    <a:pt x="24" y="123995"/>
                  </a:cubicBezTo>
                  <a:cubicBezTo>
                    <a:pt x="1357" y="191295"/>
                    <a:pt x="57330" y="243937"/>
                    <a:pt x="125297" y="242604"/>
                  </a:cubicBezTo>
                  <a:cubicBezTo>
                    <a:pt x="192598" y="241271"/>
                    <a:pt x="245906" y="185298"/>
                    <a:pt x="244573" y="117998"/>
                  </a:cubicBezTo>
                  <a:cubicBezTo>
                    <a:pt x="242574" y="51363"/>
                    <a:pt x="186601" y="-1945"/>
                    <a:pt x="119300" y="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7959095" y="2762624"/>
              <a:ext cx="133269" cy="133269"/>
            </a:xfrm>
            <a:custGeom>
              <a:avLst/>
              <a:gdLst/>
              <a:ahLst/>
              <a:cxnLst/>
              <a:rect l="l" t="t" r="r" b="b"/>
              <a:pathLst>
                <a:path w="133269" h="133269" extrusionOk="0">
                  <a:moveTo>
                    <a:pt x="97294" y="187941"/>
                  </a:moveTo>
                  <a:cubicBezTo>
                    <a:pt x="149269" y="186608"/>
                    <a:pt x="190583" y="143296"/>
                    <a:pt x="189250" y="91987"/>
                  </a:cubicBezTo>
                  <a:cubicBezTo>
                    <a:pt x="187917" y="40012"/>
                    <a:pt x="144605" y="-1301"/>
                    <a:pt x="92630" y="31"/>
                  </a:cubicBezTo>
                  <a:cubicBezTo>
                    <a:pt x="40655" y="1364"/>
                    <a:pt x="-659" y="44676"/>
                    <a:pt x="8" y="95985"/>
                  </a:cubicBezTo>
                  <a:cubicBezTo>
                    <a:pt x="1341" y="147960"/>
                    <a:pt x="44653" y="189273"/>
                    <a:pt x="97294" y="1879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8751387" y="3750178"/>
              <a:ext cx="133269" cy="133269"/>
            </a:xfrm>
            <a:custGeom>
              <a:avLst/>
              <a:gdLst/>
              <a:ahLst/>
              <a:cxnLst/>
              <a:rect l="l" t="t" r="r" b="b"/>
              <a:pathLst>
                <a:path w="133269" h="133269" extrusionOk="0">
                  <a:moveTo>
                    <a:pt x="173916" y="83293"/>
                  </a:moveTo>
                  <a:cubicBezTo>
                    <a:pt x="173916" y="82627"/>
                    <a:pt x="173250" y="81960"/>
                    <a:pt x="173250" y="81294"/>
                  </a:cubicBezTo>
                  <a:cubicBezTo>
                    <a:pt x="172584" y="70633"/>
                    <a:pt x="170585" y="59971"/>
                    <a:pt x="165920" y="50642"/>
                  </a:cubicBezTo>
                  <a:cubicBezTo>
                    <a:pt x="163921" y="46644"/>
                    <a:pt x="161256" y="43979"/>
                    <a:pt x="159257" y="40647"/>
                  </a:cubicBezTo>
                  <a:cubicBezTo>
                    <a:pt x="155259" y="34650"/>
                    <a:pt x="151927" y="28653"/>
                    <a:pt x="147262" y="23988"/>
                  </a:cubicBezTo>
                  <a:cubicBezTo>
                    <a:pt x="143931" y="20657"/>
                    <a:pt x="139932" y="19324"/>
                    <a:pt x="135935" y="16659"/>
                  </a:cubicBezTo>
                  <a:cubicBezTo>
                    <a:pt x="130604" y="12661"/>
                    <a:pt x="125273" y="8662"/>
                    <a:pt x="119276" y="5997"/>
                  </a:cubicBezTo>
                  <a:cubicBezTo>
                    <a:pt x="114612" y="3998"/>
                    <a:pt x="109947" y="3998"/>
                    <a:pt x="105283" y="3332"/>
                  </a:cubicBezTo>
                  <a:cubicBezTo>
                    <a:pt x="99285" y="1999"/>
                    <a:pt x="93289" y="0"/>
                    <a:pt x="87292" y="0"/>
                  </a:cubicBezTo>
                  <a:cubicBezTo>
                    <a:pt x="86625" y="0"/>
                    <a:pt x="85959" y="0"/>
                    <a:pt x="85292" y="0"/>
                  </a:cubicBezTo>
                  <a:cubicBezTo>
                    <a:pt x="73298" y="0"/>
                    <a:pt x="61970" y="2665"/>
                    <a:pt x="51975" y="7330"/>
                  </a:cubicBezTo>
                  <a:cubicBezTo>
                    <a:pt x="49309" y="8662"/>
                    <a:pt x="47977" y="10662"/>
                    <a:pt x="45312" y="11994"/>
                  </a:cubicBezTo>
                  <a:cubicBezTo>
                    <a:pt x="37982" y="15992"/>
                    <a:pt x="30652" y="20657"/>
                    <a:pt x="24655" y="26654"/>
                  </a:cubicBezTo>
                  <a:cubicBezTo>
                    <a:pt x="21990" y="29319"/>
                    <a:pt x="20657" y="32651"/>
                    <a:pt x="18658" y="35316"/>
                  </a:cubicBezTo>
                  <a:cubicBezTo>
                    <a:pt x="13993" y="41313"/>
                    <a:pt x="9329" y="47310"/>
                    <a:pt x="6663" y="53974"/>
                  </a:cubicBezTo>
                  <a:cubicBezTo>
                    <a:pt x="5331" y="57972"/>
                    <a:pt x="5331" y="61970"/>
                    <a:pt x="3998" y="65968"/>
                  </a:cubicBezTo>
                  <a:cubicBezTo>
                    <a:pt x="1999" y="72632"/>
                    <a:pt x="0" y="79295"/>
                    <a:pt x="0" y="86625"/>
                  </a:cubicBezTo>
                  <a:cubicBezTo>
                    <a:pt x="0" y="87291"/>
                    <a:pt x="0" y="87958"/>
                    <a:pt x="0" y="88624"/>
                  </a:cubicBezTo>
                  <a:cubicBezTo>
                    <a:pt x="0" y="88624"/>
                    <a:pt x="0" y="88624"/>
                    <a:pt x="0" y="88624"/>
                  </a:cubicBezTo>
                  <a:cubicBezTo>
                    <a:pt x="0" y="89957"/>
                    <a:pt x="666" y="90623"/>
                    <a:pt x="666" y="91956"/>
                  </a:cubicBezTo>
                  <a:cubicBezTo>
                    <a:pt x="1333" y="102617"/>
                    <a:pt x="3332" y="112612"/>
                    <a:pt x="7330" y="121941"/>
                  </a:cubicBezTo>
                  <a:cubicBezTo>
                    <a:pt x="9329" y="125939"/>
                    <a:pt x="12661" y="129271"/>
                    <a:pt x="14660" y="132603"/>
                  </a:cubicBezTo>
                  <a:cubicBezTo>
                    <a:pt x="17992" y="137933"/>
                    <a:pt x="21323" y="143931"/>
                    <a:pt x="25987" y="148595"/>
                  </a:cubicBezTo>
                  <a:cubicBezTo>
                    <a:pt x="29319" y="151927"/>
                    <a:pt x="33317" y="153259"/>
                    <a:pt x="37316" y="155925"/>
                  </a:cubicBezTo>
                  <a:cubicBezTo>
                    <a:pt x="42646" y="159923"/>
                    <a:pt x="47310" y="163921"/>
                    <a:pt x="53308" y="166586"/>
                  </a:cubicBezTo>
                  <a:cubicBezTo>
                    <a:pt x="57306" y="168585"/>
                    <a:pt x="61970" y="167919"/>
                    <a:pt x="66635" y="169252"/>
                  </a:cubicBezTo>
                  <a:cubicBezTo>
                    <a:pt x="72632" y="170584"/>
                    <a:pt x="78629" y="173250"/>
                    <a:pt x="85292" y="173250"/>
                  </a:cubicBezTo>
                  <a:cubicBezTo>
                    <a:pt x="85959" y="173250"/>
                    <a:pt x="86625" y="173250"/>
                    <a:pt x="87292" y="173250"/>
                  </a:cubicBezTo>
                  <a:cubicBezTo>
                    <a:pt x="99285" y="173250"/>
                    <a:pt x="110614" y="170584"/>
                    <a:pt x="120609" y="165920"/>
                  </a:cubicBezTo>
                  <a:cubicBezTo>
                    <a:pt x="123274" y="164587"/>
                    <a:pt x="125273" y="162588"/>
                    <a:pt x="127938" y="160589"/>
                  </a:cubicBezTo>
                  <a:cubicBezTo>
                    <a:pt x="135268" y="156591"/>
                    <a:pt x="141932" y="152593"/>
                    <a:pt x="147929" y="146596"/>
                  </a:cubicBezTo>
                  <a:cubicBezTo>
                    <a:pt x="150594" y="143931"/>
                    <a:pt x="151927" y="140599"/>
                    <a:pt x="153926" y="137267"/>
                  </a:cubicBezTo>
                  <a:cubicBezTo>
                    <a:pt x="157924" y="131270"/>
                    <a:pt x="162589" y="125939"/>
                    <a:pt x="165920" y="119276"/>
                  </a:cubicBezTo>
                  <a:cubicBezTo>
                    <a:pt x="167919" y="115278"/>
                    <a:pt x="167919" y="109947"/>
                    <a:pt x="168585" y="105949"/>
                  </a:cubicBezTo>
                  <a:cubicBezTo>
                    <a:pt x="169918" y="99952"/>
                    <a:pt x="172584" y="93955"/>
                    <a:pt x="172584" y="87291"/>
                  </a:cubicBezTo>
                  <a:lnTo>
                    <a:pt x="173916" y="83293"/>
                  </a:lnTo>
                  <a:cubicBezTo>
                    <a:pt x="173916" y="83293"/>
                    <a:pt x="173916" y="83293"/>
                    <a:pt x="173916" y="83293"/>
                  </a:cubicBezTo>
                  <a:cubicBezTo>
                    <a:pt x="173916" y="83293"/>
                    <a:pt x="173916" y="83293"/>
                    <a:pt x="173916" y="832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2"/>
            <p:cNvSpPr/>
            <p:nvPr/>
          </p:nvSpPr>
          <p:spPr>
            <a:xfrm>
              <a:off x="8561479" y="3906103"/>
              <a:ext cx="66634" cy="66634"/>
            </a:xfrm>
            <a:custGeom>
              <a:avLst/>
              <a:gdLst/>
              <a:ahLst/>
              <a:cxnLst/>
              <a:rect l="l" t="t" r="r" b="b"/>
              <a:pathLst>
                <a:path w="66634" h="66634" extrusionOk="0">
                  <a:moveTo>
                    <a:pt x="99952" y="43312"/>
                  </a:moveTo>
                  <a:cubicBezTo>
                    <a:pt x="99285" y="38648"/>
                    <a:pt x="98619" y="34650"/>
                    <a:pt x="97286" y="30652"/>
                  </a:cubicBezTo>
                  <a:cubicBezTo>
                    <a:pt x="95954" y="27986"/>
                    <a:pt x="93955" y="25321"/>
                    <a:pt x="91956" y="22656"/>
                  </a:cubicBezTo>
                  <a:cubicBezTo>
                    <a:pt x="89957" y="19990"/>
                    <a:pt x="88624" y="16659"/>
                    <a:pt x="85959" y="14660"/>
                  </a:cubicBezTo>
                  <a:cubicBezTo>
                    <a:pt x="83960" y="12661"/>
                    <a:pt x="80628" y="11328"/>
                    <a:pt x="77962" y="9329"/>
                  </a:cubicBezTo>
                  <a:cubicBezTo>
                    <a:pt x="75297" y="7330"/>
                    <a:pt x="72631" y="5331"/>
                    <a:pt x="69300" y="3998"/>
                  </a:cubicBezTo>
                  <a:cubicBezTo>
                    <a:pt x="66635" y="2665"/>
                    <a:pt x="63303" y="2665"/>
                    <a:pt x="59971" y="1999"/>
                  </a:cubicBezTo>
                  <a:cubicBezTo>
                    <a:pt x="56639" y="1333"/>
                    <a:pt x="53308" y="0"/>
                    <a:pt x="49976" y="0"/>
                  </a:cubicBezTo>
                  <a:cubicBezTo>
                    <a:pt x="49309" y="0"/>
                    <a:pt x="49309" y="0"/>
                    <a:pt x="48643" y="0"/>
                  </a:cubicBezTo>
                  <a:cubicBezTo>
                    <a:pt x="41314" y="0"/>
                    <a:pt x="35316" y="1999"/>
                    <a:pt x="29319" y="4664"/>
                  </a:cubicBezTo>
                  <a:cubicBezTo>
                    <a:pt x="27986" y="5331"/>
                    <a:pt x="26654" y="6663"/>
                    <a:pt x="25321" y="7330"/>
                  </a:cubicBezTo>
                  <a:cubicBezTo>
                    <a:pt x="21323" y="9995"/>
                    <a:pt x="16659" y="11994"/>
                    <a:pt x="13993" y="15326"/>
                  </a:cubicBezTo>
                  <a:cubicBezTo>
                    <a:pt x="12661" y="16659"/>
                    <a:pt x="11994" y="18658"/>
                    <a:pt x="10662" y="20657"/>
                  </a:cubicBezTo>
                  <a:cubicBezTo>
                    <a:pt x="7996" y="23988"/>
                    <a:pt x="5331" y="27320"/>
                    <a:pt x="3998" y="31318"/>
                  </a:cubicBezTo>
                  <a:cubicBezTo>
                    <a:pt x="3332" y="33317"/>
                    <a:pt x="3332" y="35983"/>
                    <a:pt x="2665" y="37982"/>
                  </a:cubicBezTo>
                  <a:cubicBezTo>
                    <a:pt x="1332" y="41980"/>
                    <a:pt x="0" y="45978"/>
                    <a:pt x="0" y="49976"/>
                  </a:cubicBezTo>
                  <a:cubicBezTo>
                    <a:pt x="0" y="50642"/>
                    <a:pt x="0" y="51309"/>
                    <a:pt x="0" y="51309"/>
                  </a:cubicBezTo>
                  <a:cubicBezTo>
                    <a:pt x="0" y="57972"/>
                    <a:pt x="1999" y="64635"/>
                    <a:pt x="4664" y="70633"/>
                  </a:cubicBezTo>
                  <a:cubicBezTo>
                    <a:pt x="5997" y="73964"/>
                    <a:pt x="8662" y="75963"/>
                    <a:pt x="10662" y="78629"/>
                  </a:cubicBezTo>
                  <a:cubicBezTo>
                    <a:pt x="12661" y="81294"/>
                    <a:pt x="13993" y="83959"/>
                    <a:pt x="15992" y="86625"/>
                  </a:cubicBezTo>
                  <a:cubicBezTo>
                    <a:pt x="17991" y="88624"/>
                    <a:pt x="21323" y="89957"/>
                    <a:pt x="23988" y="91956"/>
                  </a:cubicBezTo>
                  <a:cubicBezTo>
                    <a:pt x="26654" y="93955"/>
                    <a:pt x="29319" y="95954"/>
                    <a:pt x="32651" y="97286"/>
                  </a:cubicBezTo>
                  <a:cubicBezTo>
                    <a:pt x="35316" y="98619"/>
                    <a:pt x="38648" y="98619"/>
                    <a:pt x="41980" y="99285"/>
                  </a:cubicBezTo>
                  <a:cubicBezTo>
                    <a:pt x="45312" y="99952"/>
                    <a:pt x="48643" y="101284"/>
                    <a:pt x="51975" y="101284"/>
                  </a:cubicBezTo>
                  <a:cubicBezTo>
                    <a:pt x="52641" y="101284"/>
                    <a:pt x="52641" y="101284"/>
                    <a:pt x="53308" y="101284"/>
                  </a:cubicBezTo>
                  <a:cubicBezTo>
                    <a:pt x="53308" y="101284"/>
                    <a:pt x="53308" y="101284"/>
                    <a:pt x="53308" y="101284"/>
                  </a:cubicBezTo>
                  <a:cubicBezTo>
                    <a:pt x="53308" y="101284"/>
                    <a:pt x="53308" y="101284"/>
                    <a:pt x="53308" y="101284"/>
                  </a:cubicBezTo>
                  <a:lnTo>
                    <a:pt x="53308" y="101284"/>
                  </a:lnTo>
                  <a:cubicBezTo>
                    <a:pt x="59971" y="101284"/>
                    <a:pt x="66635" y="99285"/>
                    <a:pt x="72631" y="96620"/>
                  </a:cubicBezTo>
                  <a:cubicBezTo>
                    <a:pt x="74631" y="95287"/>
                    <a:pt x="76630" y="93955"/>
                    <a:pt x="78629" y="92622"/>
                  </a:cubicBezTo>
                  <a:cubicBezTo>
                    <a:pt x="81961" y="90623"/>
                    <a:pt x="85959" y="88624"/>
                    <a:pt x="88624" y="85959"/>
                  </a:cubicBezTo>
                  <a:cubicBezTo>
                    <a:pt x="90623" y="83959"/>
                    <a:pt x="91290" y="81294"/>
                    <a:pt x="93289" y="79295"/>
                  </a:cubicBezTo>
                  <a:cubicBezTo>
                    <a:pt x="95287" y="75963"/>
                    <a:pt x="97953" y="73298"/>
                    <a:pt x="99285" y="69966"/>
                  </a:cubicBezTo>
                  <a:cubicBezTo>
                    <a:pt x="100618" y="67301"/>
                    <a:pt x="100618" y="63969"/>
                    <a:pt x="101284" y="61304"/>
                  </a:cubicBezTo>
                  <a:cubicBezTo>
                    <a:pt x="101951" y="57972"/>
                    <a:pt x="103284" y="54640"/>
                    <a:pt x="103284" y="51309"/>
                  </a:cubicBezTo>
                  <a:lnTo>
                    <a:pt x="103284" y="49976"/>
                  </a:lnTo>
                  <a:lnTo>
                    <a:pt x="103284" y="49976"/>
                  </a:lnTo>
                  <a:cubicBezTo>
                    <a:pt x="103284" y="49976"/>
                    <a:pt x="103284" y="49976"/>
                    <a:pt x="103284" y="49976"/>
                  </a:cubicBezTo>
                  <a:cubicBezTo>
                    <a:pt x="101951" y="47311"/>
                    <a:pt x="100618" y="45311"/>
                    <a:pt x="99952" y="433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793183" y="2943234"/>
              <a:ext cx="66634" cy="66634"/>
            </a:xfrm>
            <a:custGeom>
              <a:avLst/>
              <a:gdLst/>
              <a:ahLst/>
              <a:cxnLst/>
              <a:rect l="l" t="t" r="r" b="b"/>
              <a:pathLst>
                <a:path w="66634" h="66634" extrusionOk="0">
                  <a:moveTo>
                    <a:pt x="105949" y="29319"/>
                  </a:moveTo>
                  <a:cubicBezTo>
                    <a:pt x="103283" y="24655"/>
                    <a:pt x="99952" y="19324"/>
                    <a:pt x="95954" y="15326"/>
                  </a:cubicBezTo>
                  <a:cubicBezTo>
                    <a:pt x="93954" y="13327"/>
                    <a:pt x="91289" y="12661"/>
                    <a:pt x="89290" y="11328"/>
                  </a:cubicBezTo>
                  <a:cubicBezTo>
                    <a:pt x="85292" y="8662"/>
                    <a:pt x="81960" y="5997"/>
                    <a:pt x="77962" y="3998"/>
                  </a:cubicBezTo>
                  <a:cubicBezTo>
                    <a:pt x="75297" y="2665"/>
                    <a:pt x="71965" y="2665"/>
                    <a:pt x="68634" y="1999"/>
                  </a:cubicBezTo>
                  <a:cubicBezTo>
                    <a:pt x="64636" y="1333"/>
                    <a:pt x="61304" y="0"/>
                    <a:pt x="56639" y="0"/>
                  </a:cubicBezTo>
                  <a:cubicBezTo>
                    <a:pt x="55973" y="0"/>
                    <a:pt x="55973" y="0"/>
                    <a:pt x="55307" y="0"/>
                  </a:cubicBezTo>
                  <a:cubicBezTo>
                    <a:pt x="47310" y="0"/>
                    <a:pt x="40647" y="1999"/>
                    <a:pt x="33984" y="4664"/>
                  </a:cubicBezTo>
                  <a:cubicBezTo>
                    <a:pt x="31318" y="5997"/>
                    <a:pt x="28653" y="7996"/>
                    <a:pt x="25987" y="9995"/>
                  </a:cubicBezTo>
                  <a:cubicBezTo>
                    <a:pt x="22656" y="11994"/>
                    <a:pt x="19324" y="13993"/>
                    <a:pt x="15992" y="16659"/>
                  </a:cubicBezTo>
                  <a:cubicBezTo>
                    <a:pt x="13327" y="19324"/>
                    <a:pt x="11994" y="22656"/>
                    <a:pt x="9995" y="25321"/>
                  </a:cubicBezTo>
                  <a:cubicBezTo>
                    <a:pt x="7996" y="27986"/>
                    <a:pt x="5331" y="30652"/>
                    <a:pt x="3998" y="33984"/>
                  </a:cubicBezTo>
                  <a:cubicBezTo>
                    <a:pt x="2665" y="37315"/>
                    <a:pt x="2665" y="40647"/>
                    <a:pt x="1999" y="44645"/>
                  </a:cubicBezTo>
                  <a:cubicBezTo>
                    <a:pt x="1332" y="47977"/>
                    <a:pt x="0" y="51309"/>
                    <a:pt x="0" y="55307"/>
                  </a:cubicBezTo>
                  <a:lnTo>
                    <a:pt x="0" y="56639"/>
                  </a:lnTo>
                  <a:cubicBezTo>
                    <a:pt x="0" y="56639"/>
                    <a:pt x="0" y="56639"/>
                    <a:pt x="0" y="56639"/>
                  </a:cubicBezTo>
                  <a:cubicBezTo>
                    <a:pt x="0" y="58638"/>
                    <a:pt x="1332" y="59971"/>
                    <a:pt x="1332" y="61970"/>
                  </a:cubicBezTo>
                  <a:cubicBezTo>
                    <a:pt x="1999" y="67301"/>
                    <a:pt x="2665" y="72632"/>
                    <a:pt x="4664" y="77962"/>
                  </a:cubicBezTo>
                  <a:cubicBezTo>
                    <a:pt x="5997" y="80628"/>
                    <a:pt x="7996" y="82627"/>
                    <a:pt x="9995" y="85292"/>
                  </a:cubicBezTo>
                  <a:cubicBezTo>
                    <a:pt x="11994" y="88624"/>
                    <a:pt x="13993" y="92622"/>
                    <a:pt x="17325" y="95287"/>
                  </a:cubicBezTo>
                  <a:cubicBezTo>
                    <a:pt x="19324" y="97286"/>
                    <a:pt x="21990" y="98619"/>
                    <a:pt x="24654" y="99952"/>
                  </a:cubicBezTo>
                  <a:cubicBezTo>
                    <a:pt x="27986" y="102617"/>
                    <a:pt x="31318" y="105283"/>
                    <a:pt x="35316" y="106615"/>
                  </a:cubicBezTo>
                  <a:cubicBezTo>
                    <a:pt x="37982" y="107948"/>
                    <a:pt x="41313" y="107948"/>
                    <a:pt x="44645" y="108614"/>
                  </a:cubicBezTo>
                  <a:cubicBezTo>
                    <a:pt x="48643" y="109281"/>
                    <a:pt x="51975" y="110613"/>
                    <a:pt x="55973" y="110613"/>
                  </a:cubicBezTo>
                  <a:cubicBezTo>
                    <a:pt x="56639" y="110613"/>
                    <a:pt x="56639" y="110613"/>
                    <a:pt x="57306" y="110613"/>
                  </a:cubicBezTo>
                  <a:cubicBezTo>
                    <a:pt x="57306" y="110613"/>
                    <a:pt x="57306" y="110613"/>
                    <a:pt x="57306" y="110613"/>
                  </a:cubicBezTo>
                  <a:cubicBezTo>
                    <a:pt x="59305" y="110613"/>
                    <a:pt x="60637" y="109947"/>
                    <a:pt x="62637" y="109281"/>
                  </a:cubicBezTo>
                  <a:cubicBezTo>
                    <a:pt x="67967" y="108614"/>
                    <a:pt x="73964" y="107948"/>
                    <a:pt x="78629" y="105949"/>
                  </a:cubicBezTo>
                  <a:cubicBezTo>
                    <a:pt x="81294" y="104616"/>
                    <a:pt x="83293" y="102617"/>
                    <a:pt x="85292" y="101284"/>
                  </a:cubicBezTo>
                  <a:cubicBezTo>
                    <a:pt x="89290" y="98619"/>
                    <a:pt x="92622" y="96620"/>
                    <a:pt x="95954" y="93955"/>
                  </a:cubicBezTo>
                  <a:cubicBezTo>
                    <a:pt x="97953" y="91956"/>
                    <a:pt x="99285" y="89290"/>
                    <a:pt x="100618" y="87291"/>
                  </a:cubicBezTo>
                  <a:cubicBezTo>
                    <a:pt x="103283" y="83959"/>
                    <a:pt x="105949" y="80628"/>
                    <a:pt x="107282" y="76630"/>
                  </a:cubicBezTo>
                  <a:cubicBezTo>
                    <a:pt x="108614" y="73964"/>
                    <a:pt x="108614" y="70633"/>
                    <a:pt x="109281" y="67967"/>
                  </a:cubicBezTo>
                  <a:cubicBezTo>
                    <a:pt x="109947" y="63969"/>
                    <a:pt x="111946" y="59971"/>
                    <a:pt x="111946" y="55973"/>
                  </a:cubicBezTo>
                  <a:lnTo>
                    <a:pt x="111946" y="54640"/>
                  </a:lnTo>
                  <a:cubicBezTo>
                    <a:pt x="111946" y="46644"/>
                    <a:pt x="109947" y="39981"/>
                    <a:pt x="107282" y="33317"/>
                  </a:cubicBezTo>
                  <a:cubicBezTo>
                    <a:pt x="107948" y="31985"/>
                    <a:pt x="107282" y="30652"/>
                    <a:pt x="105949" y="29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787852" y="3175789"/>
              <a:ext cx="66634" cy="66634"/>
            </a:xfrm>
            <a:custGeom>
              <a:avLst/>
              <a:gdLst/>
              <a:ahLst/>
              <a:cxnLst/>
              <a:rect l="l" t="t" r="r" b="b"/>
              <a:pathLst>
                <a:path w="66634" h="66634" extrusionOk="0">
                  <a:moveTo>
                    <a:pt x="80628" y="21323"/>
                  </a:moveTo>
                  <a:cubicBezTo>
                    <a:pt x="78629" y="17991"/>
                    <a:pt x="76630" y="14660"/>
                    <a:pt x="73964" y="12661"/>
                  </a:cubicBezTo>
                  <a:cubicBezTo>
                    <a:pt x="72632" y="11328"/>
                    <a:pt x="69967" y="9995"/>
                    <a:pt x="67968" y="8662"/>
                  </a:cubicBezTo>
                  <a:cubicBezTo>
                    <a:pt x="65302" y="6663"/>
                    <a:pt x="62637" y="4664"/>
                    <a:pt x="59971" y="3332"/>
                  </a:cubicBezTo>
                  <a:cubicBezTo>
                    <a:pt x="57972" y="2665"/>
                    <a:pt x="55307" y="2665"/>
                    <a:pt x="52641" y="1999"/>
                  </a:cubicBezTo>
                  <a:cubicBezTo>
                    <a:pt x="49976" y="1333"/>
                    <a:pt x="47310" y="0"/>
                    <a:pt x="43979" y="0"/>
                  </a:cubicBezTo>
                  <a:cubicBezTo>
                    <a:pt x="43313" y="0"/>
                    <a:pt x="43313" y="0"/>
                    <a:pt x="42646" y="0"/>
                  </a:cubicBezTo>
                  <a:cubicBezTo>
                    <a:pt x="36649" y="0"/>
                    <a:pt x="30652" y="1333"/>
                    <a:pt x="25987" y="3998"/>
                  </a:cubicBezTo>
                  <a:cubicBezTo>
                    <a:pt x="25321" y="4664"/>
                    <a:pt x="24655" y="5331"/>
                    <a:pt x="23988" y="5331"/>
                  </a:cubicBezTo>
                  <a:cubicBezTo>
                    <a:pt x="19991" y="7330"/>
                    <a:pt x="15992" y="9995"/>
                    <a:pt x="12661" y="13327"/>
                  </a:cubicBezTo>
                  <a:cubicBezTo>
                    <a:pt x="11328" y="14660"/>
                    <a:pt x="11328" y="15992"/>
                    <a:pt x="9995" y="17325"/>
                  </a:cubicBezTo>
                  <a:cubicBezTo>
                    <a:pt x="7330" y="20657"/>
                    <a:pt x="5331" y="23322"/>
                    <a:pt x="3332" y="27320"/>
                  </a:cubicBezTo>
                  <a:cubicBezTo>
                    <a:pt x="2665" y="29319"/>
                    <a:pt x="2665" y="31985"/>
                    <a:pt x="1999" y="33984"/>
                  </a:cubicBezTo>
                  <a:cubicBezTo>
                    <a:pt x="1333" y="37315"/>
                    <a:pt x="0" y="39981"/>
                    <a:pt x="0" y="43312"/>
                  </a:cubicBezTo>
                  <a:lnTo>
                    <a:pt x="0" y="44645"/>
                  </a:lnTo>
                  <a:cubicBezTo>
                    <a:pt x="0" y="50642"/>
                    <a:pt x="1333" y="56639"/>
                    <a:pt x="3998" y="61304"/>
                  </a:cubicBezTo>
                  <a:cubicBezTo>
                    <a:pt x="4664" y="62636"/>
                    <a:pt x="5997" y="63303"/>
                    <a:pt x="6663" y="64635"/>
                  </a:cubicBezTo>
                  <a:cubicBezTo>
                    <a:pt x="8662" y="68634"/>
                    <a:pt x="10662" y="71965"/>
                    <a:pt x="13993" y="74631"/>
                  </a:cubicBezTo>
                  <a:cubicBezTo>
                    <a:pt x="15326" y="75963"/>
                    <a:pt x="17325" y="76630"/>
                    <a:pt x="19324" y="77962"/>
                  </a:cubicBezTo>
                  <a:cubicBezTo>
                    <a:pt x="21990" y="79961"/>
                    <a:pt x="24655" y="82627"/>
                    <a:pt x="27986" y="83959"/>
                  </a:cubicBezTo>
                  <a:cubicBezTo>
                    <a:pt x="30652" y="85292"/>
                    <a:pt x="33317" y="85292"/>
                    <a:pt x="35983" y="85292"/>
                  </a:cubicBezTo>
                  <a:cubicBezTo>
                    <a:pt x="38648" y="85959"/>
                    <a:pt x="41314" y="86625"/>
                    <a:pt x="44645" y="86625"/>
                  </a:cubicBezTo>
                  <a:cubicBezTo>
                    <a:pt x="44645" y="86625"/>
                    <a:pt x="45312" y="86625"/>
                    <a:pt x="45312" y="86625"/>
                  </a:cubicBezTo>
                  <a:cubicBezTo>
                    <a:pt x="45312" y="86625"/>
                    <a:pt x="45312" y="86625"/>
                    <a:pt x="45312" y="86625"/>
                  </a:cubicBezTo>
                  <a:cubicBezTo>
                    <a:pt x="47977" y="86625"/>
                    <a:pt x="49976" y="85292"/>
                    <a:pt x="51975" y="85292"/>
                  </a:cubicBezTo>
                  <a:cubicBezTo>
                    <a:pt x="55307" y="84626"/>
                    <a:pt x="59305" y="84626"/>
                    <a:pt x="61970" y="82627"/>
                  </a:cubicBezTo>
                  <a:cubicBezTo>
                    <a:pt x="63969" y="81960"/>
                    <a:pt x="65968" y="79961"/>
                    <a:pt x="67968" y="78629"/>
                  </a:cubicBezTo>
                  <a:cubicBezTo>
                    <a:pt x="70632" y="76630"/>
                    <a:pt x="73298" y="75297"/>
                    <a:pt x="75963" y="73298"/>
                  </a:cubicBezTo>
                  <a:cubicBezTo>
                    <a:pt x="77962" y="71299"/>
                    <a:pt x="78629" y="69300"/>
                    <a:pt x="79961" y="67301"/>
                  </a:cubicBezTo>
                  <a:cubicBezTo>
                    <a:pt x="81961" y="64635"/>
                    <a:pt x="83960" y="62636"/>
                    <a:pt x="85292" y="59305"/>
                  </a:cubicBezTo>
                  <a:cubicBezTo>
                    <a:pt x="85959" y="57306"/>
                    <a:pt x="85959" y="54640"/>
                    <a:pt x="86625" y="51975"/>
                  </a:cubicBezTo>
                  <a:cubicBezTo>
                    <a:pt x="87291" y="48643"/>
                    <a:pt x="88624" y="45978"/>
                    <a:pt x="88624" y="42646"/>
                  </a:cubicBezTo>
                  <a:lnTo>
                    <a:pt x="88624" y="42646"/>
                  </a:lnTo>
                  <a:cubicBezTo>
                    <a:pt x="88624" y="36649"/>
                    <a:pt x="87291" y="31318"/>
                    <a:pt x="84626" y="25987"/>
                  </a:cubicBezTo>
                  <a:cubicBezTo>
                    <a:pt x="83293" y="23988"/>
                    <a:pt x="81961" y="22656"/>
                    <a:pt x="80628" y="213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8530117" y="3040477"/>
              <a:ext cx="266538" cy="266538"/>
            </a:xfrm>
            <a:custGeom>
              <a:avLst/>
              <a:gdLst/>
              <a:ahLst/>
              <a:cxnLst/>
              <a:rect l="l" t="t" r="r" b="b"/>
              <a:pathLst>
                <a:path w="266538" h="266538" extrusionOk="0">
                  <a:moveTo>
                    <a:pt x="305897" y="147973"/>
                  </a:moveTo>
                  <a:cubicBezTo>
                    <a:pt x="303897" y="64013"/>
                    <a:pt x="233931" y="-1955"/>
                    <a:pt x="149305" y="44"/>
                  </a:cubicBezTo>
                  <a:cubicBezTo>
                    <a:pt x="64679" y="2043"/>
                    <a:pt x="-1955" y="71343"/>
                    <a:pt x="44" y="155303"/>
                  </a:cubicBezTo>
                  <a:cubicBezTo>
                    <a:pt x="2043" y="239262"/>
                    <a:pt x="72009" y="305230"/>
                    <a:pt x="156635" y="303231"/>
                  </a:cubicBezTo>
                  <a:cubicBezTo>
                    <a:pt x="241261" y="301232"/>
                    <a:pt x="308562" y="231266"/>
                    <a:pt x="305897" y="1479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2930858" y="3397682"/>
              <a:ext cx="466441" cy="466441"/>
            </a:xfrm>
            <a:custGeom>
              <a:avLst/>
              <a:gdLst/>
              <a:ahLst/>
              <a:cxnLst/>
              <a:rect l="l" t="t" r="r" b="b"/>
              <a:pathLst>
                <a:path w="466441" h="466441" extrusionOk="0">
                  <a:moveTo>
                    <a:pt x="385148" y="0"/>
                  </a:moveTo>
                  <a:lnTo>
                    <a:pt x="53974" y="0"/>
                  </a:lnTo>
                  <a:cubicBezTo>
                    <a:pt x="23988" y="0"/>
                    <a:pt x="0" y="23988"/>
                    <a:pt x="0" y="54640"/>
                  </a:cubicBezTo>
                  <a:lnTo>
                    <a:pt x="0" y="455114"/>
                  </a:lnTo>
                  <a:cubicBezTo>
                    <a:pt x="0" y="485766"/>
                    <a:pt x="23988" y="509754"/>
                    <a:pt x="53974" y="509754"/>
                  </a:cubicBezTo>
                  <a:lnTo>
                    <a:pt x="385148" y="509754"/>
                  </a:lnTo>
                  <a:cubicBezTo>
                    <a:pt x="451116" y="509754"/>
                    <a:pt x="511753" y="449783"/>
                    <a:pt x="511753" y="384481"/>
                  </a:cubicBezTo>
                  <a:lnTo>
                    <a:pt x="511753" y="125939"/>
                  </a:lnTo>
                  <a:cubicBezTo>
                    <a:pt x="511753" y="61304"/>
                    <a:pt x="450450" y="0"/>
                    <a:pt x="385148" y="0"/>
                  </a:cubicBezTo>
                  <a:close/>
                  <a:moveTo>
                    <a:pt x="419798" y="384481"/>
                  </a:moveTo>
                  <a:cubicBezTo>
                    <a:pt x="419798" y="400473"/>
                    <a:pt x="401806" y="417798"/>
                    <a:pt x="385148" y="417798"/>
                  </a:cubicBezTo>
                  <a:cubicBezTo>
                    <a:pt x="329175" y="417798"/>
                    <a:pt x="273868" y="417798"/>
                    <a:pt x="219228" y="418465"/>
                  </a:cubicBezTo>
                  <a:lnTo>
                    <a:pt x="204568" y="418465"/>
                  </a:lnTo>
                  <a:cubicBezTo>
                    <a:pt x="167253" y="418465"/>
                    <a:pt x="129271" y="418465"/>
                    <a:pt x="91289" y="418465"/>
                  </a:cubicBezTo>
                  <a:lnTo>
                    <a:pt x="91289" y="90623"/>
                  </a:lnTo>
                  <a:lnTo>
                    <a:pt x="384481" y="90623"/>
                  </a:lnTo>
                  <a:cubicBezTo>
                    <a:pt x="401140" y="90623"/>
                    <a:pt x="419798" y="109281"/>
                    <a:pt x="419798" y="125939"/>
                  </a:cubicBezTo>
                  <a:lnTo>
                    <a:pt x="419798" y="3844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3683162" y="3397682"/>
              <a:ext cx="466441" cy="466441"/>
            </a:xfrm>
            <a:custGeom>
              <a:avLst/>
              <a:gdLst/>
              <a:ahLst/>
              <a:cxnLst/>
              <a:rect l="l" t="t" r="r" b="b"/>
              <a:pathLst>
                <a:path w="466441" h="466441" extrusionOk="0">
                  <a:moveTo>
                    <a:pt x="381150" y="0"/>
                  </a:moveTo>
                  <a:lnTo>
                    <a:pt x="133936"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752" y="47977"/>
                    <a:pt x="445785" y="0"/>
                    <a:pt x="381150" y="0"/>
                  </a:cubicBezTo>
                  <a:close/>
                  <a:moveTo>
                    <a:pt x="423796" y="126606"/>
                  </a:moveTo>
                  <a:lnTo>
                    <a:pt x="423796" y="225891"/>
                  </a:lnTo>
                  <a:lnTo>
                    <a:pt x="91956" y="225891"/>
                  </a:lnTo>
                  <a:lnTo>
                    <a:pt x="91956" y="126606"/>
                  </a:lnTo>
                  <a:cubicBezTo>
                    <a:pt x="91956" y="104616"/>
                    <a:pt x="114611" y="91289"/>
                    <a:pt x="135268" y="91289"/>
                  </a:cubicBezTo>
                  <a:lnTo>
                    <a:pt x="380483" y="91289"/>
                  </a:lnTo>
                  <a:cubicBezTo>
                    <a:pt x="401806" y="90623"/>
                    <a:pt x="423796" y="104616"/>
                    <a:pt x="423796" y="126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4394153" y="3397682"/>
              <a:ext cx="399807" cy="466441"/>
            </a:xfrm>
            <a:custGeom>
              <a:avLst/>
              <a:gdLst/>
              <a:ahLst/>
              <a:cxnLst/>
              <a:rect l="l" t="t" r="r" b="b"/>
              <a:pathLst>
                <a:path w="399807" h="466441" extrusionOk="0">
                  <a:moveTo>
                    <a:pt x="401807" y="0"/>
                  </a:moveTo>
                  <a:lnTo>
                    <a:pt x="45978" y="0"/>
                  </a:lnTo>
                  <a:cubicBezTo>
                    <a:pt x="19990" y="0"/>
                    <a:pt x="0" y="19990"/>
                    <a:pt x="0" y="45311"/>
                  </a:cubicBezTo>
                  <a:cubicBezTo>
                    <a:pt x="0" y="70633"/>
                    <a:pt x="19990" y="90623"/>
                    <a:pt x="45978" y="90623"/>
                  </a:cubicBezTo>
                  <a:lnTo>
                    <a:pt x="178581" y="90623"/>
                  </a:lnTo>
                  <a:cubicBezTo>
                    <a:pt x="178581" y="127272"/>
                    <a:pt x="178581" y="172583"/>
                    <a:pt x="178581" y="219228"/>
                  </a:cubicBezTo>
                  <a:lnTo>
                    <a:pt x="178581" y="309850"/>
                  </a:lnTo>
                  <a:cubicBezTo>
                    <a:pt x="178581" y="371154"/>
                    <a:pt x="178581" y="428460"/>
                    <a:pt x="178581" y="467108"/>
                  </a:cubicBezTo>
                  <a:cubicBezTo>
                    <a:pt x="178581" y="492429"/>
                    <a:pt x="198571" y="512419"/>
                    <a:pt x="224559" y="512419"/>
                  </a:cubicBezTo>
                  <a:cubicBezTo>
                    <a:pt x="250546" y="512419"/>
                    <a:pt x="270536" y="492429"/>
                    <a:pt x="270536" y="467108"/>
                  </a:cubicBezTo>
                  <a:lnTo>
                    <a:pt x="270536" y="91289"/>
                  </a:lnTo>
                  <a:lnTo>
                    <a:pt x="402473" y="91289"/>
                  </a:lnTo>
                  <a:cubicBezTo>
                    <a:pt x="428460" y="91289"/>
                    <a:pt x="448451" y="71299"/>
                    <a:pt x="448451" y="45978"/>
                  </a:cubicBezTo>
                  <a:cubicBezTo>
                    <a:pt x="448451" y="20657"/>
                    <a:pt x="427794" y="0"/>
                    <a:pt x="40180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5052503"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2" y="512419"/>
                  </a:cubicBezTo>
                  <a:cubicBezTo>
                    <a:pt x="70633" y="512419"/>
                    <a:pt x="91289" y="492429"/>
                    <a:pt x="91289" y="467108"/>
                  </a:cubicBezTo>
                  <a:lnTo>
                    <a:pt x="91289" y="315181"/>
                  </a:lnTo>
                  <a:lnTo>
                    <a:pt x="423129" y="315181"/>
                  </a:lnTo>
                  <a:lnTo>
                    <a:pt x="423129" y="467108"/>
                  </a:lnTo>
                  <a:cubicBezTo>
                    <a:pt x="423129" y="491763"/>
                    <a:pt x="443786" y="512419"/>
                    <a:pt x="469107" y="512419"/>
                  </a:cubicBezTo>
                  <a:cubicBezTo>
                    <a:pt x="494428" y="512419"/>
                    <a:pt x="514419" y="492429"/>
                    <a:pt x="514419" y="467108"/>
                  </a:cubicBezTo>
                  <a:lnTo>
                    <a:pt x="514419" y="126606"/>
                  </a:lnTo>
                  <a:cubicBezTo>
                    <a:pt x="515085" y="47977"/>
                    <a:pt x="445785" y="0"/>
                    <a:pt x="381150" y="0"/>
                  </a:cubicBezTo>
                  <a:close/>
                  <a:moveTo>
                    <a:pt x="423796" y="126606"/>
                  </a:moveTo>
                  <a:lnTo>
                    <a:pt x="423796" y="225891"/>
                  </a:lnTo>
                  <a:lnTo>
                    <a:pt x="91956" y="225891"/>
                  </a:lnTo>
                  <a:lnTo>
                    <a:pt x="91956" y="126606"/>
                  </a:lnTo>
                  <a:cubicBezTo>
                    <a:pt x="91956" y="104616"/>
                    <a:pt x="114612" y="91289"/>
                    <a:pt x="135268" y="91289"/>
                  </a:cubicBezTo>
                  <a:lnTo>
                    <a:pt x="381150" y="91289"/>
                  </a:lnTo>
                  <a:cubicBezTo>
                    <a:pt x="401140" y="90623"/>
                    <a:pt x="423796" y="104616"/>
                    <a:pt x="423796" y="126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5807472" y="3397682"/>
              <a:ext cx="466441" cy="466441"/>
            </a:xfrm>
            <a:custGeom>
              <a:avLst/>
              <a:gdLst/>
              <a:ahLst/>
              <a:cxnLst/>
              <a:rect l="l" t="t" r="r" b="b"/>
              <a:pathLst>
                <a:path w="466441" h="466441" extrusionOk="0">
                  <a:moveTo>
                    <a:pt x="395810" y="209899"/>
                  </a:moveTo>
                  <a:lnTo>
                    <a:pt x="125273" y="209899"/>
                  </a:lnTo>
                  <a:cubicBezTo>
                    <a:pt x="99952" y="209899"/>
                    <a:pt x="91290" y="173916"/>
                    <a:pt x="91290" y="149261"/>
                  </a:cubicBezTo>
                  <a:cubicBezTo>
                    <a:pt x="91290" y="125939"/>
                    <a:pt x="99952" y="90623"/>
                    <a:pt x="124607" y="90623"/>
                  </a:cubicBezTo>
                  <a:lnTo>
                    <a:pt x="423130" y="90623"/>
                  </a:lnTo>
                  <a:cubicBezTo>
                    <a:pt x="449117" y="90623"/>
                    <a:pt x="469107" y="70633"/>
                    <a:pt x="469107" y="45311"/>
                  </a:cubicBezTo>
                  <a:cubicBezTo>
                    <a:pt x="469107" y="19990"/>
                    <a:pt x="449117" y="0"/>
                    <a:pt x="423130" y="0"/>
                  </a:cubicBezTo>
                  <a:lnTo>
                    <a:pt x="124607" y="0"/>
                  </a:lnTo>
                  <a:cubicBezTo>
                    <a:pt x="42646" y="0"/>
                    <a:pt x="0" y="75297"/>
                    <a:pt x="0" y="149928"/>
                  </a:cubicBezTo>
                  <a:cubicBezTo>
                    <a:pt x="0" y="222559"/>
                    <a:pt x="39314" y="301188"/>
                    <a:pt x="126606" y="301188"/>
                  </a:cubicBezTo>
                  <a:lnTo>
                    <a:pt x="393811" y="301188"/>
                  </a:lnTo>
                  <a:cubicBezTo>
                    <a:pt x="419798" y="301188"/>
                    <a:pt x="429127" y="337171"/>
                    <a:pt x="429127" y="361825"/>
                  </a:cubicBezTo>
                  <a:cubicBezTo>
                    <a:pt x="429127" y="384481"/>
                    <a:pt x="420464" y="418465"/>
                    <a:pt x="396476" y="418465"/>
                  </a:cubicBezTo>
                  <a:lnTo>
                    <a:pt x="53308" y="418465"/>
                  </a:lnTo>
                  <a:cubicBezTo>
                    <a:pt x="27987" y="418465"/>
                    <a:pt x="7996" y="438455"/>
                    <a:pt x="7996" y="463776"/>
                  </a:cubicBezTo>
                  <a:cubicBezTo>
                    <a:pt x="7996" y="489097"/>
                    <a:pt x="27987" y="509088"/>
                    <a:pt x="53308" y="509088"/>
                  </a:cubicBezTo>
                  <a:lnTo>
                    <a:pt x="395810" y="509088"/>
                  </a:lnTo>
                  <a:cubicBezTo>
                    <a:pt x="481768" y="509088"/>
                    <a:pt x="521083" y="431125"/>
                    <a:pt x="521083" y="359160"/>
                  </a:cubicBezTo>
                  <a:cubicBezTo>
                    <a:pt x="519083" y="285196"/>
                    <a:pt x="477104" y="209899"/>
                    <a:pt x="395810" y="2098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6490477" y="3397682"/>
              <a:ext cx="466441" cy="466441"/>
            </a:xfrm>
            <a:custGeom>
              <a:avLst/>
              <a:gdLst/>
              <a:ahLst/>
              <a:cxnLst/>
              <a:rect l="l" t="t" r="r" b="b"/>
              <a:pathLst>
                <a:path w="466441" h="466441" extrusionOk="0">
                  <a:moveTo>
                    <a:pt x="433125" y="0"/>
                  </a:moveTo>
                  <a:lnTo>
                    <a:pt x="45978" y="0"/>
                  </a:lnTo>
                  <a:cubicBezTo>
                    <a:pt x="19991" y="0"/>
                    <a:pt x="0" y="19990"/>
                    <a:pt x="0" y="45311"/>
                  </a:cubicBezTo>
                  <a:cubicBezTo>
                    <a:pt x="0" y="70633"/>
                    <a:pt x="19991" y="90623"/>
                    <a:pt x="45978" y="90623"/>
                  </a:cubicBezTo>
                  <a:lnTo>
                    <a:pt x="209233" y="90623"/>
                  </a:lnTo>
                  <a:lnTo>
                    <a:pt x="209233" y="259875"/>
                  </a:lnTo>
                  <a:cubicBezTo>
                    <a:pt x="209233" y="338503"/>
                    <a:pt x="209233" y="417798"/>
                    <a:pt x="209233" y="466442"/>
                  </a:cubicBezTo>
                  <a:cubicBezTo>
                    <a:pt x="209233" y="491763"/>
                    <a:pt x="229223" y="511753"/>
                    <a:pt x="255211" y="511753"/>
                  </a:cubicBezTo>
                  <a:cubicBezTo>
                    <a:pt x="281198" y="511753"/>
                    <a:pt x="301188" y="491763"/>
                    <a:pt x="301188" y="466442"/>
                  </a:cubicBezTo>
                  <a:lnTo>
                    <a:pt x="301188" y="90623"/>
                  </a:lnTo>
                  <a:lnTo>
                    <a:pt x="433125" y="90623"/>
                  </a:lnTo>
                  <a:cubicBezTo>
                    <a:pt x="459112" y="90623"/>
                    <a:pt x="479103" y="70633"/>
                    <a:pt x="479103" y="45311"/>
                  </a:cubicBezTo>
                  <a:cubicBezTo>
                    <a:pt x="479103" y="19990"/>
                    <a:pt x="459112" y="0"/>
                    <a:pt x="433125"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180144" y="3397682"/>
              <a:ext cx="466441" cy="466441"/>
            </a:xfrm>
            <a:custGeom>
              <a:avLst/>
              <a:gdLst/>
              <a:ahLst/>
              <a:cxnLst/>
              <a:rect l="l" t="t" r="r" b="b"/>
              <a:pathLst>
                <a:path w="466441" h="466441" extrusionOk="0">
                  <a:moveTo>
                    <a:pt x="381150" y="0"/>
                  </a:moveTo>
                  <a:lnTo>
                    <a:pt x="133935" y="0"/>
                  </a:lnTo>
                  <a:cubicBezTo>
                    <a:pt x="59971" y="0"/>
                    <a:pt x="0" y="56639"/>
                    <a:pt x="0" y="126606"/>
                  </a:cubicBezTo>
                  <a:lnTo>
                    <a:pt x="0" y="467108"/>
                  </a:lnTo>
                  <a:cubicBezTo>
                    <a:pt x="0" y="492429"/>
                    <a:pt x="19990" y="512419"/>
                    <a:pt x="45311" y="512419"/>
                  </a:cubicBezTo>
                  <a:cubicBezTo>
                    <a:pt x="70633" y="512419"/>
                    <a:pt x="91289" y="492429"/>
                    <a:pt x="91289" y="467108"/>
                  </a:cubicBezTo>
                  <a:lnTo>
                    <a:pt x="91289" y="315181"/>
                  </a:lnTo>
                  <a:lnTo>
                    <a:pt x="423130" y="315181"/>
                  </a:lnTo>
                  <a:lnTo>
                    <a:pt x="423130" y="467108"/>
                  </a:lnTo>
                  <a:cubicBezTo>
                    <a:pt x="423130" y="491763"/>
                    <a:pt x="443786" y="512419"/>
                    <a:pt x="469107" y="512419"/>
                  </a:cubicBezTo>
                  <a:cubicBezTo>
                    <a:pt x="494429" y="512419"/>
                    <a:pt x="514419" y="492429"/>
                    <a:pt x="514419" y="467108"/>
                  </a:cubicBezTo>
                  <a:lnTo>
                    <a:pt x="514419" y="126606"/>
                  </a:lnTo>
                  <a:cubicBezTo>
                    <a:pt x="515085" y="47977"/>
                    <a:pt x="445119" y="0"/>
                    <a:pt x="381150" y="0"/>
                  </a:cubicBezTo>
                  <a:close/>
                  <a:moveTo>
                    <a:pt x="423130" y="126606"/>
                  </a:moveTo>
                  <a:lnTo>
                    <a:pt x="423130" y="225891"/>
                  </a:lnTo>
                  <a:lnTo>
                    <a:pt x="91289" y="225891"/>
                  </a:lnTo>
                  <a:lnTo>
                    <a:pt x="91289" y="126606"/>
                  </a:lnTo>
                  <a:cubicBezTo>
                    <a:pt x="91289" y="104616"/>
                    <a:pt x="113945" y="91289"/>
                    <a:pt x="134602" y="91289"/>
                  </a:cubicBezTo>
                  <a:lnTo>
                    <a:pt x="380484" y="91289"/>
                  </a:lnTo>
                  <a:cubicBezTo>
                    <a:pt x="401140" y="90623"/>
                    <a:pt x="423130" y="104616"/>
                    <a:pt x="423130" y="1266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9076564" y="3900772"/>
              <a:ext cx="66634" cy="133269"/>
            </a:xfrm>
            <a:custGeom>
              <a:avLst/>
              <a:gdLst/>
              <a:ahLst/>
              <a:cxnLst/>
              <a:rect l="l" t="t" r="r" b="b"/>
              <a:pathLst>
                <a:path w="66634" h="133269" extrusionOk="0">
                  <a:moveTo>
                    <a:pt x="88624" y="64635"/>
                  </a:moveTo>
                  <a:cubicBezTo>
                    <a:pt x="95287" y="58638"/>
                    <a:pt x="98619" y="49976"/>
                    <a:pt x="98619" y="37982"/>
                  </a:cubicBezTo>
                  <a:cubicBezTo>
                    <a:pt x="98619" y="25321"/>
                    <a:pt x="94621" y="15326"/>
                    <a:pt x="87291" y="9329"/>
                  </a:cubicBezTo>
                  <a:cubicBezTo>
                    <a:pt x="79961" y="3332"/>
                    <a:pt x="67967" y="0"/>
                    <a:pt x="51975" y="0"/>
                  </a:cubicBezTo>
                  <a:lnTo>
                    <a:pt x="0" y="0"/>
                  </a:lnTo>
                  <a:lnTo>
                    <a:pt x="0" y="133935"/>
                  </a:lnTo>
                  <a:lnTo>
                    <a:pt x="20657" y="133935"/>
                  </a:lnTo>
                  <a:lnTo>
                    <a:pt x="20657" y="76630"/>
                  </a:lnTo>
                  <a:lnTo>
                    <a:pt x="42646" y="76630"/>
                  </a:lnTo>
                  <a:lnTo>
                    <a:pt x="79295" y="133935"/>
                  </a:lnTo>
                  <a:lnTo>
                    <a:pt x="101951" y="133935"/>
                  </a:lnTo>
                  <a:lnTo>
                    <a:pt x="63969" y="74631"/>
                  </a:lnTo>
                  <a:cubicBezTo>
                    <a:pt x="73298" y="73298"/>
                    <a:pt x="81960" y="69966"/>
                    <a:pt x="88624" y="64635"/>
                  </a:cubicBezTo>
                  <a:close/>
                  <a:moveTo>
                    <a:pt x="42646" y="59305"/>
                  </a:moveTo>
                  <a:lnTo>
                    <a:pt x="20657" y="59305"/>
                  </a:lnTo>
                  <a:lnTo>
                    <a:pt x="20657" y="16659"/>
                  </a:lnTo>
                  <a:lnTo>
                    <a:pt x="47976" y="16659"/>
                  </a:lnTo>
                  <a:lnTo>
                    <a:pt x="58638" y="17325"/>
                  </a:lnTo>
                  <a:lnTo>
                    <a:pt x="67967" y="19990"/>
                  </a:lnTo>
                  <a:lnTo>
                    <a:pt x="74630" y="25987"/>
                  </a:lnTo>
                  <a:cubicBezTo>
                    <a:pt x="76629" y="28653"/>
                    <a:pt x="77296" y="31985"/>
                    <a:pt x="77296" y="36649"/>
                  </a:cubicBezTo>
                  <a:cubicBezTo>
                    <a:pt x="77296" y="41980"/>
                    <a:pt x="76629" y="45978"/>
                    <a:pt x="74630" y="49310"/>
                  </a:cubicBezTo>
                  <a:lnTo>
                    <a:pt x="66635" y="55973"/>
                  </a:lnTo>
                  <a:cubicBezTo>
                    <a:pt x="63303" y="57306"/>
                    <a:pt x="59971" y="57972"/>
                    <a:pt x="55306" y="58638"/>
                  </a:cubicBezTo>
                  <a:cubicBezTo>
                    <a:pt x="51308" y="58638"/>
                    <a:pt x="47310" y="59305"/>
                    <a:pt x="42646" y="593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9005266" y="3853462"/>
              <a:ext cx="199903" cy="199903"/>
            </a:xfrm>
            <a:custGeom>
              <a:avLst/>
              <a:gdLst/>
              <a:ahLst/>
              <a:cxnLst/>
              <a:rect l="l" t="t" r="r" b="b"/>
              <a:pathLst>
                <a:path w="199903" h="199903" extrusionOk="0">
                  <a:moveTo>
                    <a:pt x="221227" y="68633"/>
                  </a:moveTo>
                  <a:cubicBezTo>
                    <a:pt x="215229" y="54640"/>
                    <a:pt x="206567" y="42646"/>
                    <a:pt x="196572" y="32651"/>
                  </a:cubicBezTo>
                  <a:cubicBezTo>
                    <a:pt x="185910" y="22656"/>
                    <a:pt x="173916" y="14660"/>
                    <a:pt x="159923" y="8662"/>
                  </a:cubicBezTo>
                  <a:cubicBezTo>
                    <a:pt x="145929" y="2665"/>
                    <a:pt x="131270" y="0"/>
                    <a:pt x="115278" y="0"/>
                  </a:cubicBezTo>
                  <a:cubicBezTo>
                    <a:pt x="99952" y="0"/>
                    <a:pt x="84626" y="2665"/>
                    <a:pt x="70632" y="8662"/>
                  </a:cubicBezTo>
                  <a:cubicBezTo>
                    <a:pt x="56639" y="14660"/>
                    <a:pt x="44645" y="22656"/>
                    <a:pt x="33983" y="32651"/>
                  </a:cubicBezTo>
                  <a:cubicBezTo>
                    <a:pt x="23322" y="42646"/>
                    <a:pt x="15326" y="54640"/>
                    <a:pt x="9329" y="68633"/>
                  </a:cubicBezTo>
                  <a:cubicBezTo>
                    <a:pt x="3331" y="82627"/>
                    <a:pt x="0" y="97286"/>
                    <a:pt x="0" y="113279"/>
                  </a:cubicBezTo>
                  <a:cubicBezTo>
                    <a:pt x="0" y="129937"/>
                    <a:pt x="3331" y="145263"/>
                    <a:pt x="9329" y="159256"/>
                  </a:cubicBezTo>
                  <a:cubicBezTo>
                    <a:pt x="15326" y="173250"/>
                    <a:pt x="23988" y="185244"/>
                    <a:pt x="33983" y="195905"/>
                  </a:cubicBezTo>
                  <a:cubicBezTo>
                    <a:pt x="44645" y="205900"/>
                    <a:pt x="56639" y="213897"/>
                    <a:pt x="70632" y="219894"/>
                  </a:cubicBezTo>
                  <a:cubicBezTo>
                    <a:pt x="84626" y="225891"/>
                    <a:pt x="99285" y="228556"/>
                    <a:pt x="115278" y="228556"/>
                  </a:cubicBezTo>
                  <a:cubicBezTo>
                    <a:pt x="131270" y="228556"/>
                    <a:pt x="145929" y="225891"/>
                    <a:pt x="159923" y="219894"/>
                  </a:cubicBezTo>
                  <a:cubicBezTo>
                    <a:pt x="173916" y="213897"/>
                    <a:pt x="185910" y="205900"/>
                    <a:pt x="196572" y="195905"/>
                  </a:cubicBezTo>
                  <a:cubicBezTo>
                    <a:pt x="207233" y="185910"/>
                    <a:pt x="215229" y="173250"/>
                    <a:pt x="221227" y="159256"/>
                  </a:cubicBezTo>
                  <a:cubicBezTo>
                    <a:pt x="227224" y="145263"/>
                    <a:pt x="230556" y="129937"/>
                    <a:pt x="230556" y="113279"/>
                  </a:cubicBezTo>
                  <a:cubicBezTo>
                    <a:pt x="230556" y="97286"/>
                    <a:pt x="227890" y="82627"/>
                    <a:pt x="221227" y="68633"/>
                  </a:cubicBezTo>
                  <a:close/>
                  <a:moveTo>
                    <a:pt x="202569" y="152593"/>
                  </a:moveTo>
                  <a:cubicBezTo>
                    <a:pt x="197904" y="164587"/>
                    <a:pt x="191241" y="174582"/>
                    <a:pt x="182579" y="183911"/>
                  </a:cubicBezTo>
                  <a:cubicBezTo>
                    <a:pt x="173916" y="192574"/>
                    <a:pt x="163921" y="199904"/>
                    <a:pt x="152593" y="204568"/>
                  </a:cubicBezTo>
                  <a:cubicBezTo>
                    <a:pt x="141265" y="209899"/>
                    <a:pt x="128604" y="211898"/>
                    <a:pt x="115278" y="211898"/>
                  </a:cubicBezTo>
                  <a:cubicBezTo>
                    <a:pt x="101951" y="211898"/>
                    <a:pt x="89290" y="209232"/>
                    <a:pt x="77962" y="204568"/>
                  </a:cubicBezTo>
                  <a:cubicBezTo>
                    <a:pt x="66635" y="199904"/>
                    <a:pt x="56639" y="192574"/>
                    <a:pt x="47976" y="183911"/>
                  </a:cubicBezTo>
                  <a:cubicBezTo>
                    <a:pt x="39314" y="175249"/>
                    <a:pt x="32651" y="164587"/>
                    <a:pt x="27986" y="152593"/>
                  </a:cubicBezTo>
                  <a:cubicBezTo>
                    <a:pt x="23322" y="140599"/>
                    <a:pt x="20657" y="127272"/>
                    <a:pt x="20657" y="113279"/>
                  </a:cubicBezTo>
                  <a:cubicBezTo>
                    <a:pt x="20657" y="99952"/>
                    <a:pt x="22656" y="86625"/>
                    <a:pt x="27986" y="75297"/>
                  </a:cubicBezTo>
                  <a:cubicBezTo>
                    <a:pt x="32651" y="63303"/>
                    <a:pt x="39314" y="53308"/>
                    <a:pt x="47976" y="44645"/>
                  </a:cubicBezTo>
                  <a:cubicBezTo>
                    <a:pt x="56639" y="35983"/>
                    <a:pt x="66635" y="29319"/>
                    <a:pt x="77962" y="23988"/>
                  </a:cubicBezTo>
                  <a:cubicBezTo>
                    <a:pt x="89290" y="18658"/>
                    <a:pt x="101951" y="16659"/>
                    <a:pt x="115278" y="16659"/>
                  </a:cubicBezTo>
                  <a:cubicBezTo>
                    <a:pt x="128604" y="16659"/>
                    <a:pt x="141265" y="19324"/>
                    <a:pt x="152593" y="23988"/>
                  </a:cubicBezTo>
                  <a:cubicBezTo>
                    <a:pt x="163921" y="29319"/>
                    <a:pt x="173916" y="35983"/>
                    <a:pt x="182579" y="44645"/>
                  </a:cubicBezTo>
                  <a:cubicBezTo>
                    <a:pt x="191241" y="53308"/>
                    <a:pt x="197904" y="63303"/>
                    <a:pt x="202569" y="75297"/>
                  </a:cubicBezTo>
                  <a:cubicBezTo>
                    <a:pt x="207233" y="87291"/>
                    <a:pt x="209898" y="99952"/>
                    <a:pt x="209898" y="113279"/>
                  </a:cubicBezTo>
                  <a:cubicBezTo>
                    <a:pt x="209898" y="127272"/>
                    <a:pt x="207233" y="140599"/>
                    <a:pt x="202569" y="1525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6" name="Google Shape;266;p12"/>
          <p:cNvSpPr txBox="1"/>
          <p:nvPr/>
        </p:nvSpPr>
        <p:spPr>
          <a:xfrm>
            <a:off x="7703606" y="6400800"/>
            <a:ext cx="1244724" cy="274500"/>
          </a:xfrm>
          <a:prstGeom prst="rect">
            <a:avLst/>
          </a:prstGeom>
          <a:noFill/>
          <a:ln>
            <a:noFill/>
          </a:ln>
        </p:spPr>
        <p:txBody>
          <a:bodyPr spcFirstLastPara="1" wrap="square" lIns="0" tIns="45700" rIns="0"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Confidential</a:t>
            </a:r>
            <a:endParaRPr sz="1800">
              <a:solidFill>
                <a:schemeClr val="lt2"/>
              </a:solidFill>
            </a:endParaRPr>
          </a:p>
        </p:txBody>
      </p:sp>
      <p:sp>
        <p:nvSpPr>
          <p:cNvPr id="267" name="Google Shape;267;p12"/>
          <p:cNvSpPr txBox="1"/>
          <p:nvPr/>
        </p:nvSpPr>
        <p:spPr>
          <a:xfrm>
            <a:off x="8862258" y="6401750"/>
            <a:ext cx="1417569" cy="274500"/>
          </a:xfrm>
          <a:prstGeom prst="rect">
            <a:avLst/>
          </a:prstGeom>
          <a:noFill/>
          <a:ln>
            <a:noFill/>
          </a:ln>
        </p:spPr>
        <p:txBody>
          <a:bodyPr spcFirstLastPara="1" wrap="square" lIns="0" tIns="45700" rIns="91425" bIns="45700" anchor="ctr" anchorCtr="0">
            <a:noAutofit/>
          </a:bodyPr>
          <a:lstStyle/>
          <a:p>
            <a:pPr marL="0" marR="0" lvl="0" indent="0" algn="r" rtl="0">
              <a:lnSpc>
                <a:spcPct val="100000"/>
              </a:lnSpc>
              <a:spcBef>
                <a:spcPts val="0"/>
              </a:spcBef>
              <a:spcAft>
                <a:spcPts val="0"/>
              </a:spcAft>
              <a:buClr>
                <a:srgbClr val="FFFFFF"/>
              </a:buClr>
              <a:buSzPts val="600"/>
              <a:buFont typeface="Arial"/>
              <a:buNone/>
            </a:pPr>
            <a:r>
              <a:rPr lang="en-US" sz="600" b="0" i="0" u="none" strike="noStrike" cap="none">
                <a:solidFill>
                  <a:schemeClr val="lt2"/>
                </a:solidFill>
                <a:latin typeface="Arial"/>
                <a:ea typeface="Arial"/>
                <a:cs typeface="Arial"/>
                <a:sym typeface="Arial"/>
              </a:rPr>
              <a:t>© DataStax, All Rights Reserved.</a:t>
            </a:r>
            <a:endParaRPr sz="600" b="0" i="0" u="none" strike="noStrike" cap="none">
              <a:solidFill>
                <a:schemeClr val="lt2"/>
              </a:solidFill>
              <a:latin typeface="Arial"/>
              <a:ea typeface="Arial"/>
              <a:cs typeface="Arial"/>
              <a:sym typeface="Arial"/>
            </a:endParaRPr>
          </a:p>
        </p:txBody>
      </p:sp>
      <p:sp>
        <p:nvSpPr>
          <p:cNvPr id="268" name="Google Shape;268;p12"/>
          <p:cNvSpPr txBox="1">
            <a:spLocks noGrp="1"/>
          </p:cNvSpPr>
          <p:nvPr>
            <p:ph type="title"/>
          </p:nvPr>
        </p:nvSpPr>
        <p:spPr>
          <a:xfrm>
            <a:off x="411782" y="363075"/>
            <a:ext cx="6919202" cy="1005900"/>
          </a:xfrm>
          <a:prstGeom prst="rect">
            <a:avLst/>
          </a:prstGeom>
          <a:noFill/>
          <a:ln>
            <a:noFill/>
          </a:ln>
        </p:spPr>
        <p:txBody>
          <a:bodyPr spcFirstLastPara="1" wrap="square" lIns="45700" tIns="0" rIns="45700" bIns="0" anchor="t" anchorCtr="0"/>
          <a:lstStyle>
            <a:lvl1pPr lvl="0" algn="l" rtl="0">
              <a:spcBef>
                <a:spcPts val="0"/>
              </a:spcBef>
              <a:spcAft>
                <a:spcPts val="0"/>
              </a:spcAft>
              <a:buSzPts val="2800"/>
              <a:buFont typeface="Calibri"/>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69" name="Google Shape;269;p12"/>
          <p:cNvSpPr txBox="1">
            <a:spLocks noGrp="1"/>
          </p:cNvSpPr>
          <p:nvPr>
            <p:ph type="body" idx="1"/>
          </p:nvPr>
        </p:nvSpPr>
        <p:spPr>
          <a:xfrm>
            <a:off x="411788" y="1691643"/>
            <a:ext cx="6919202" cy="4480500"/>
          </a:xfrm>
          <a:prstGeom prst="rect">
            <a:avLst/>
          </a:prstGeom>
          <a:noFill/>
          <a:ln>
            <a:noFill/>
          </a:ln>
        </p:spPr>
        <p:txBody>
          <a:bodyPr spcFirstLastPara="1" wrap="square" lIns="0" tIns="0" rIns="45700" bIns="0" anchor="t" anchorCtr="0"/>
          <a:lstStyle>
            <a:lvl1pPr marL="457200" lvl="0" indent="-342900" algn="l" rtl="0">
              <a:spcBef>
                <a:spcPts val="0"/>
              </a:spcBef>
              <a:spcAft>
                <a:spcPts val="0"/>
              </a:spcAft>
              <a:buSzPts val="1800"/>
              <a:buChar char="●"/>
              <a:defRPr>
                <a:solidFill>
                  <a:schemeClr val="lt1"/>
                </a:solidFill>
              </a:defRPr>
            </a:lvl1pPr>
            <a:lvl2pPr marL="914400" lvl="1" indent="-342900" algn="l" rtl="0">
              <a:spcBef>
                <a:spcPts val="0"/>
              </a:spcBef>
              <a:spcAft>
                <a:spcPts val="0"/>
              </a:spcAft>
              <a:buSzPts val="1800"/>
              <a:buChar char="‒"/>
              <a:defRPr>
                <a:solidFill>
                  <a:schemeClr val="lt1"/>
                </a:solidFill>
              </a:defRPr>
            </a:lvl2pPr>
            <a:lvl3pPr marL="1371600" lvl="2" indent="-330200" algn="l" rtl="0">
              <a:spcBef>
                <a:spcPts val="0"/>
              </a:spcBef>
              <a:spcAft>
                <a:spcPts val="0"/>
              </a:spcAft>
              <a:buClr>
                <a:schemeClr val="accent2"/>
              </a:buClr>
              <a:buSzPts val="1600"/>
              <a:buChar char="‒"/>
              <a:defRPr>
                <a:solidFill>
                  <a:schemeClr val="lt1"/>
                </a:solidFill>
              </a:defRPr>
            </a:lvl3pPr>
            <a:lvl4pPr marL="1828800" lvl="3" indent="-317500" algn="l" rtl="0">
              <a:spcBef>
                <a:spcPts val="0"/>
              </a:spcBef>
              <a:spcAft>
                <a:spcPts val="0"/>
              </a:spcAft>
              <a:buClr>
                <a:schemeClr val="accent2"/>
              </a:buClr>
              <a:buSzPts val="1400"/>
              <a:buChar char="‒"/>
              <a:defRPr>
                <a:solidFill>
                  <a:schemeClr val="lt1"/>
                </a:solidFill>
              </a:defRPr>
            </a:lvl4pPr>
            <a:lvl5pPr marL="2286000" lvl="4" indent="-317500" algn="l" rtl="0">
              <a:spcBef>
                <a:spcPts val="0"/>
              </a:spcBef>
              <a:spcAft>
                <a:spcPts val="0"/>
              </a:spcAft>
              <a:buClr>
                <a:schemeClr val="accent2"/>
              </a:buClr>
              <a:buSzPts val="1400"/>
              <a:buChar char="‒"/>
              <a:defRPr>
                <a:solidFill>
                  <a:schemeClr val="lt1"/>
                </a:solidFill>
              </a:defRPr>
            </a:lvl5pPr>
            <a:lvl6pPr marL="2743200" lvl="5" indent="-317500" algn="l" rtl="0">
              <a:spcBef>
                <a:spcPts val="0"/>
              </a:spcBef>
              <a:spcAft>
                <a:spcPts val="0"/>
              </a:spcAft>
              <a:buClr>
                <a:schemeClr val="accent2"/>
              </a:buClr>
              <a:buSzPts val="1400"/>
              <a:buChar char="‒"/>
              <a:defRPr>
                <a:solidFill>
                  <a:schemeClr val="lt1"/>
                </a:solidFill>
              </a:defRPr>
            </a:lvl6pPr>
            <a:lvl7pPr marL="3200400" lvl="6" indent="-317500" algn="l" rtl="0">
              <a:spcBef>
                <a:spcPts val="0"/>
              </a:spcBef>
              <a:spcAft>
                <a:spcPts val="0"/>
              </a:spcAft>
              <a:buClr>
                <a:schemeClr val="accent2"/>
              </a:buClr>
              <a:buSzPts val="1400"/>
              <a:buChar char="‒"/>
              <a:defRPr>
                <a:solidFill>
                  <a:schemeClr val="lt1"/>
                </a:solidFill>
              </a:defRPr>
            </a:lvl7pPr>
            <a:lvl8pPr marL="3657600" lvl="7" indent="-317500" algn="l" rtl="0">
              <a:spcBef>
                <a:spcPts val="0"/>
              </a:spcBef>
              <a:spcAft>
                <a:spcPts val="0"/>
              </a:spcAft>
              <a:buClr>
                <a:schemeClr val="accent2"/>
              </a:buClr>
              <a:buSzPts val="1400"/>
              <a:buChar char="‒"/>
              <a:defRPr>
                <a:solidFill>
                  <a:schemeClr val="lt1"/>
                </a:solidFill>
              </a:defRPr>
            </a:lvl8pPr>
            <a:lvl9pPr marL="4114800" lvl="8" indent="-317500" algn="l" rtl="0">
              <a:spcBef>
                <a:spcPts val="0"/>
              </a:spcBef>
              <a:spcAft>
                <a:spcPts val="0"/>
              </a:spcAft>
              <a:buClr>
                <a:schemeClr val="accent2"/>
              </a:buClr>
              <a:buSzPts val="1400"/>
              <a:buChar char="‒"/>
              <a:defRPr>
                <a:solidFill>
                  <a:schemeClr val="lt1"/>
                </a:solidFill>
              </a:defRPr>
            </a:lvl9pPr>
          </a:lstStyle>
          <a:p>
            <a:endParaRPr/>
          </a:p>
        </p:txBody>
      </p:sp>
      <p:sp>
        <p:nvSpPr>
          <p:cNvPr id="270" name="Google Shape;270;p12"/>
          <p:cNvSpPr txBox="1">
            <a:spLocks noGrp="1"/>
          </p:cNvSpPr>
          <p:nvPr>
            <p:ph type="sldNum" idx="12"/>
          </p:nvPr>
        </p:nvSpPr>
        <p:spPr>
          <a:xfrm>
            <a:off x="11370486" y="6401750"/>
            <a:ext cx="731591" cy="274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grpSp>
        <p:nvGrpSpPr>
          <p:cNvPr id="271" name="Google Shape;271;p12"/>
          <p:cNvGrpSpPr/>
          <p:nvPr/>
        </p:nvGrpSpPr>
        <p:grpSpPr>
          <a:xfrm>
            <a:off x="12256542" y="0"/>
            <a:ext cx="1688015" cy="3323886"/>
            <a:chOff x="12253350" y="0"/>
            <a:chExt cx="1687575" cy="2710500"/>
          </a:xfrm>
        </p:grpSpPr>
        <p:sp>
          <p:nvSpPr>
            <p:cNvPr id="272" name="Google Shape;272;p12"/>
            <p:cNvSpPr/>
            <p:nvPr/>
          </p:nvSpPr>
          <p:spPr>
            <a:xfrm rot="-5400000">
              <a:off x="12084150" y="1300200"/>
              <a:ext cx="591000" cy="2526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273" name="Google Shape;273;p12"/>
            <p:cNvSpPr/>
            <p:nvPr/>
          </p:nvSpPr>
          <p:spPr>
            <a:xfrm>
              <a:off x="12359325" y="0"/>
              <a:ext cx="1581600" cy="27105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74320" lvl="0" indent="-121920" algn="l" rtl="0">
                <a:spcBef>
                  <a:spcPts val="0"/>
                </a:spcBef>
                <a:spcAft>
                  <a:spcPts val="0"/>
                </a:spcAft>
                <a:buClr>
                  <a:schemeClr val="lt1"/>
                </a:buClr>
                <a:buSzPts val="1200"/>
                <a:buAutoNum type="arabicPeriod"/>
              </a:pPr>
              <a:r>
                <a:rPr lang="en-US" sz="1200">
                  <a:solidFill>
                    <a:schemeClr val="lt1"/>
                  </a:solidFill>
                </a:rPr>
                <a:t>Start from the Photo Slide Dark Template Sample </a:t>
              </a:r>
              <a:br>
                <a:rPr lang="en-US" sz="1200">
                  <a:solidFill>
                    <a:schemeClr val="lt1"/>
                  </a:solidFill>
                </a:rPr>
              </a:br>
              <a:r>
                <a:rPr lang="en-US" sz="1200">
                  <a:solidFill>
                    <a:schemeClr val="lt1"/>
                  </a:solidFill>
                </a:rPr>
                <a:t>or copy and paste the </a:t>
              </a:r>
              <a:r>
                <a:rPr lang="en-US" sz="1200" b="1">
                  <a:solidFill>
                    <a:schemeClr val="accent6"/>
                  </a:solidFill>
                </a:rPr>
                <a:t>placeholder image</a:t>
              </a:r>
              <a:r>
                <a:rPr lang="en-US" sz="1200">
                  <a:solidFill>
                    <a:schemeClr val="lt1"/>
                  </a:solidFill>
                </a:rPr>
                <a:t> onto a new Photo Slide Dark Layout</a:t>
              </a:r>
              <a:endParaRPr sz="1200" b="1">
                <a:solidFill>
                  <a:schemeClr val="accent6"/>
                </a:solidFill>
              </a:endParaRPr>
            </a:p>
            <a:p>
              <a:pPr marL="274320" lvl="0" indent="-121920" algn="l" rtl="0">
                <a:spcBef>
                  <a:spcPts val="1000"/>
                </a:spcBef>
                <a:spcAft>
                  <a:spcPts val="0"/>
                </a:spcAft>
                <a:buClr>
                  <a:schemeClr val="lt1"/>
                </a:buClr>
                <a:buSzPts val="1200"/>
                <a:buAutoNum type="arabicPeriod"/>
              </a:pPr>
              <a:r>
                <a:rPr lang="en-US" sz="1200">
                  <a:solidFill>
                    <a:schemeClr val="lt1"/>
                  </a:solidFill>
                </a:rPr>
                <a:t>Right click &gt; </a:t>
              </a:r>
              <a:r>
                <a:rPr lang="en-US" sz="1200" b="1">
                  <a:solidFill>
                    <a:schemeClr val="accent6"/>
                  </a:solidFill>
                </a:rPr>
                <a:t>replace Image</a:t>
              </a:r>
              <a:endParaRPr sz="1200" b="1">
                <a:solidFill>
                  <a:schemeClr val="accent6"/>
                </a:solidFill>
              </a:endParaRPr>
            </a:p>
            <a:p>
              <a:pPr marL="274320" lvl="0" indent="-121920" algn="l" rtl="0">
                <a:spcBef>
                  <a:spcPts val="1000"/>
                </a:spcBef>
                <a:spcAft>
                  <a:spcPts val="0"/>
                </a:spcAft>
                <a:buClr>
                  <a:schemeClr val="lt1"/>
                </a:buClr>
                <a:buSzPts val="1200"/>
                <a:buAutoNum type="arabicPeriod"/>
              </a:pPr>
              <a:r>
                <a:rPr lang="en-US" sz="1200">
                  <a:solidFill>
                    <a:schemeClr val="lt1"/>
                  </a:solidFill>
                </a:rPr>
                <a:t>Double click image to adjust </a:t>
              </a:r>
              <a:r>
                <a:rPr lang="en-US" sz="1200" b="1">
                  <a:solidFill>
                    <a:schemeClr val="accent6"/>
                  </a:solidFill>
                </a:rPr>
                <a:t>cropping</a:t>
              </a:r>
              <a:endParaRPr sz="1200" b="1">
                <a:solidFill>
                  <a:schemeClr val="accent6"/>
                </a:solidFill>
              </a:endParaRPr>
            </a:p>
          </p:txBody>
        </p:sp>
      </p:grpSp>
    </p:spTree>
    <p:extLst>
      <p:ext uri="{BB962C8B-B14F-4D97-AF65-F5344CB8AC3E}">
        <p14:creationId xmlns:p14="http://schemas.microsoft.com/office/powerpoint/2010/main" val="734730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_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515124"/>
            <a:ext cx="5181600" cy="4661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B2C3241-9552-41E3-BA36-9189F1CE8526}"/>
              </a:ext>
            </a:extLst>
          </p:cNvPr>
          <p:cNvSpPr>
            <a:spLocks noGrp="1"/>
          </p:cNvSpPr>
          <p:nvPr>
            <p:ph sz="half" idx="2"/>
          </p:nvPr>
        </p:nvSpPr>
        <p:spPr>
          <a:xfrm>
            <a:off x="6172200" y="1515124"/>
            <a:ext cx="5181600" cy="4661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694EA08-FDBF-4090-828E-CF28087F368A}"/>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6F073040-01A9-4F21-A31E-0CEE37CE6413}"/>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7546884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Content_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B2C3241-9552-41E3-BA36-9189F1CE8526}"/>
              </a:ext>
            </a:extLst>
          </p:cNvPr>
          <p:cNvSpPr>
            <a:spLocks noGrp="1"/>
          </p:cNvSpPr>
          <p:nvPr>
            <p:ph sz="half" idx="2"/>
          </p:nvPr>
        </p:nvSpPr>
        <p:spPr>
          <a:xfrm>
            <a:off x="6172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42728107-92B5-4C3E-AF78-FBD22DF3DBB9}"/>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1014D062-3DE2-4A8C-997A-F6E1413D76F9}"/>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56AC5F52-56DB-4284-BC42-985B07F4B1CE}"/>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8447024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_Two Columns with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B10CA-1610-4F3D-9594-6E8D0659757E}"/>
              </a:ext>
            </a:extLst>
          </p:cNvPr>
          <p:cNvSpPr>
            <a:spLocks noGrp="1"/>
          </p:cNvSpPr>
          <p:nvPr>
            <p:ph type="body" idx="1"/>
          </p:nvPr>
        </p:nvSpPr>
        <p:spPr>
          <a:xfrm>
            <a:off x="839789" y="1584325"/>
            <a:ext cx="5157787"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9395E9-0CD9-4CB4-871D-32EE79E9FBAA}"/>
              </a:ext>
            </a:extLst>
          </p:cNvPr>
          <p:cNvSpPr>
            <a:spLocks noGrp="1"/>
          </p:cNvSpPr>
          <p:nvPr>
            <p:ph sz="half" idx="2"/>
          </p:nvPr>
        </p:nvSpPr>
        <p:spPr>
          <a:xfrm>
            <a:off x="839789" y="2193926"/>
            <a:ext cx="5157787" cy="3995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0DF36F4-B52D-4131-BE2F-3A048156723E}"/>
              </a:ext>
            </a:extLst>
          </p:cNvPr>
          <p:cNvSpPr>
            <a:spLocks noGrp="1"/>
          </p:cNvSpPr>
          <p:nvPr>
            <p:ph type="body" sz="quarter" idx="3"/>
          </p:nvPr>
        </p:nvSpPr>
        <p:spPr>
          <a:xfrm>
            <a:off x="6172201" y="1584325"/>
            <a:ext cx="5183188"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AEB75-103D-4AEF-8795-474977A93CC9}"/>
              </a:ext>
            </a:extLst>
          </p:cNvPr>
          <p:cNvSpPr>
            <a:spLocks noGrp="1"/>
          </p:cNvSpPr>
          <p:nvPr>
            <p:ph sz="quarter" idx="4"/>
          </p:nvPr>
        </p:nvSpPr>
        <p:spPr>
          <a:xfrm>
            <a:off x="6172201" y="2193926"/>
            <a:ext cx="5183188" cy="3995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6F823D8D-C9CB-488C-949D-637E8E326C33}"/>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E2C615A5-7199-44E0-974E-F28C3B1967F6}"/>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34287223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_Content_Two Columns with Subtitl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1B10CA-1610-4F3D-9594-6E8D0659757E}"/>
              </a:ext>
            </a:extLst>
          </p:cNvPr>
          <p:cNvSpPr>
            <a:spLocks noGrp="1"/>
          </p:cNvSpPr>
          <p:nvPr>
            <p:ph type="body" idx="1"/>
          </p:nvPr>
        </p:nvSpPr>
        <p:spPr>
          <a:xfrm>
            <a:off x="839789" y="1993900"/>
            <a:ext cx="5157787"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9395E9-0CD9-4CB4-871D-32EE79E9FBAA}"/>
              </a:ext>
            </a:extLst>
          </p:cNvPr>
          <p:cNvSpPr>
            <a:spLocks noGrp="1"/>
          </p:cNvSpPr>
          <p:nvPr>
            <p:ph sz="half" idx="2"/>
          </p:nvPr>
        </p:nvSpPr>
        <p:spPr>
          <a:xfrm>
            <a:off x="839789" y="2603500"/>
            <a:ext cx="5157787"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0DF36F4-B52D-4131-BE2F-3A048156723E}"/>
              </a:ext>
            </a:extLst>
          </p:cNvPr>
          <p:cNvSpPr>
            <a:spLocks noGrp="1"/>
          </p:cNvSpPr>
          <p:nvPr>
            <p:ph type="body" sz="quarter" idx="3"/>
          </p:nvPr>
        </p:nvSpPr>
        <p:spPr>
          <a:xfrm>
            <a:off x="6172201" y="1993900"/>
            <a:ext cx="5183188" cy="609600"/>
          </a:xfrm>
        </p:spPr>
        <p:txBody>
          <a:bodyPr anchor="t">
            <a:normAutofit/>
          </a:bodyPr>
          <a:lstStyle>
            <a:lvl1pPr marL="0" indent="0">
              <a:buNone/>
              <a:defRPr sz="2667"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2AEB75-103D-4AEF-8795-474977A93CC9}"/>
              </a:ext>
            </a:extLst>
          </p:cNvPr>
          <p:cNvSpPr>
            <a:spLocks noGrp="1"/>
          </p:cNvSpPr>
          <p:nvPr>
            <p:ph sz="quarter" idx="4"/>
          </p:nvPr>
        </p:nvSpPr>
        <p:spPr>
          <a:xfrm>
            <a:off x="6172201" y="2603500"/>
            <a:ext cx="5183188"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F04AA8BE-ADE2-4AC7-9E49-3CF7F0EE7906}"/>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F44E7BDA-5AAA-41AF-836A-1E2D921D611A}"/>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1515E248-1967-47B7-A293-53EBB0FCEA40}"/>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8889123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Content_Code Bloc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D0DEBAA-A94B-4EB3-BD69-52B765D30AF4}"/>
              </a:ext>
            </a:extLst>
          </p:cNvPr>
          <p:cNvSpPr>
            <a:spLocks noGrp="1"/>
          </p:cNvSpPr>
          <p:nvPr>
            <p:ph type="body" sz="quarter" idx="10" hasCustomPrompt="1"/>
          </p:nvPr>
        </p:nvSpPr>
        <p:spPr>
          <a:xfrm>
            <a:off x="838201" y="1526958"/>
            <a:ext cx="10515599" cy="4653751"/>
          </a:xfrm>
          <a:solidFill>
            <a:schemeClr val="bg1">
              <a:lumMod val="90000"/>
            </a:schemeClr>
          </a:solidFill>
        </p:spPr>
        <p:txBody>
          <a:bodyPr lIns="457200" tIns="457200" rIns="457200" bIns="4572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5" name="Rectangle 4">
            <a:extLst>
              <a:ext uri="{FF2B5EF4-FFF2-40B4-BE49-F238E27FC236}">
                <a16:creationId xmlns:a16="http://schemas.microsoft.com/office/drawing/2014/main" id="{051F84F5-DEE2-4B75-8A4B-55FE4C49B587}"/>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FB196345-5CB5-43E3-8FC2-64FBF9CDCE25}"/>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3661092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_Content_Code Bloc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D0DEBAA-A94B-4EB3-BD69-52B765D30AF4}"/>
              </a:ext>
            </a:extLst>
          </p:cNvPr>
          <p:cNvSpPr>
            <a:spLocks noGrp="1"/>
          </p:cNvSpPr>
          <p:nvPr>
            <p:ph type="body" sz="quarter" idx="10" hasCustomPrompt="1"/>
          </p:nvPr>
        </p:nvSpPr>
        <p:spPr>
          <a:xfrm>
            <a:off x="838201" y="1993900"/>
            <a:ext cx="10515599" cy="4186809"/>
          </a:xfrm>
          <a:solidFill>
            <a:schemeClr val="bg1">
              <a:lumMod val="90000"/>
            </a:schemeClr>
          </a:solidFill>
        </p:spPr>
        <p:txBody>
          <a:bodyPr lIns="457200" tIns="457200" rIns="457200" bIns="4572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9" name="Rectangle 8">
            <a:extLst>
              <a:ext uri="{FF2B5EF4-FFF2-40B4-BE49-F238E27FC236}">
                <a16:creationId xmlns:a16="http://schemas.microsoft.com/office/drawing/2014/main" id="{71412016-7DA0-4267-8B5B-8D632D75ADCC}"/>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5B43DEC8-8789-4991-A073-BFD81B14005D}"/>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038409D8-9EEA-4F24-BD8B-BF98FA2F83A6}"/>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38115847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503286"/>
            <a:ext cx="5181600" cy="46736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a:extLst>
              <a:ext uri="{FF2B5EF4-FFF2-40B4-BE49-F238E27FC236}">
                <a16:creationId xmlns:a16="http://schemas.microsoft.com/office/drawing/2014/main" id="{04DC659A-C1F8-46AB-B5B3-892292B950A4}"/>
              </a:ext>
            </a:extLst>
          </p:cNvPr>
          <p:cNvSpPr>
            <a:spLocks noGrp="1"/>
          </p:cNvSpPr>
          <p:nvPr>
            <p:ph type="body" sz="quarter" idx="10" hasCustomPrompt="1"/>
          </p:nvPr>
        </p:nvSpPr>
        <p:spPr>
          <a:xfrm>
            <a:off x="6183284" y="1503456"/>
            <a:ext cx="5170515" cy="4677253"/>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8" name="Rectangle 7">
            <a:extLst>
              <a:ext uri="{FF2B5EF4-FFF2-40B4-BE49-F238E27FC236}">
                <a16:creationId xmlns:a16="http://schemas.microsoft.com/office/drawing/2014/main" id="{C8AF2A63-E4F5-47C7-8606-15E3EC5F342A}"/>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itle 1">
            <a:extLst>
              <a:ext uri="{FF2B5EF4-FFF2-40B4-BE49-F238E27FC236}">
                <a16:creationId xmlns:a16="http://schemas.microsoft.com/office/drawing/2014/main" id="{62811573-9F61-4645-9076-53BB2959147D}"/>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6122692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_Content_Two Columns with Code Bloc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48E62-31F6-4AFC-BAD4-8CDA81DB1478}"/>
              </a:ext>
            </a:extLst>
          </p:cNvPr>
          <p:cNvSpPr>
            <a:spLocks noGrp="1"/>
          </p:cNvSpPr>
          <p:nvPr>
            <p:ph sz="half" idx="1"/>
          </p:nvPr>
        </p:nvSpPr>
        <p:spPr>
          <a:xfrm>
            <a:off x="838200" y="1993900"/>
            <a:ext cx="5181600" cy="41830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a:extLst>
              <a:ext uri="{FF2B5EF4-FFF2-40B4-BE49-F238E27FC236}">
                <a16:creationId xmlns:a16="http://schemas.microsoft.com/office/drawing/2014/main" id="{04DC659A-C1F8-46AB-B5B3-892292B950A4}"/>
              </a:ext>
            </a:extLst>
          </p:cNvPr>
          <p:cNvSpPr>
            <a:spLocks noGrp="1"/>
          </p:cNvSpPr>
          <p:nvPr>
            <p:ph type="body" sz="quarter" idx="10" hasCustomPrompt="1"/>
          </p:nvPr>
        </p:nvSpPr>
        <p:spPr>
          <a:xfrm>
            <a:off x="6183284" y="1994446"/>
            <a:ext cx="5170515" cy="4186263"/>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
        <p:nvSpPr>
          <p:cNvPr id="8" name="Rectangle 7">
            <a:extLst>
              <a:ext uri="{FF2B5EF4-FFF2-40B4-BE49-F238E27FC236}">
                <a16:creationId xmlns:a16="http://schemas.microsoft.com/office/drawing/2014/main" id="{F998F8D4-ADD6-4C3B-ACC1-164E1685D509}"/>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209B385C-4B5F-43E9-98F4-1F46472702F6}"/>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3" name="Title 1">
            <a:extLst>
              <a:ext uri="{FF2B5EF4-FFF2-40B4-BE49-F238E27FC236}">
                <a16:creationId xmlns:a16="http://schemas.microsoft.com/office/drawing/2014/main" id="{49BC6EE3-918C-4808-AC1A-ACCD4A940FB2}"/>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Tree>
    <p:extLst>
      <p:ext uri="{BB962C8B-B14F-4D97-AF65-F5344CB8AC3E}">
        <p14:creationId xmlns:p14="http://schemas.microsoft.com/office/powerpoint/2010/main" val="26726846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7_Content_Code Blo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1F84F5-DEE2-4B75-8A4B-55FE4C49B587}"/>
              </a:ext>
            </a:extLst>
          </p:cNvPr>
          <p:cNvSpPr/>
          <p:nvPr/>
        </p:nvSpPr>
        <p:spPr>
          <a:xfrm>
            <a:off x="-1" y="203200"/>
            <a:ext cx="11506201" cy="1169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itle 1">
            <a:extLst>
              <a:ext uri="{FF2B5EF4-FFF2-40B4-BE49-F238E27FC236}">
                <a16:creationId xmlns:a16="http://schemas.microsoft.com/office/drawing/2014/main" id="{FB196345-5CB5-43E3-8FC2-64FBF9CDCE25}"/>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8" name="Text Placeholder 5">
            <a:extLst>
              <a:ext uri="{FF2B5EF4-FFF2-40B4-BE49-F238E27FC236}">
                <a16:creationId xmlns:a16="http://schemas.microsoft.com/office/drawing/2014/main" id="{555B3B93-C55F-4B64-967E-28400216F1F2}"/>
              </a:ext>
            </a:extLst>
          </p:cNvPr>
          <p:cNvSpPr>
            <a:spLocks noGrp="1"/>
          </p:cNvSpPr>
          <p:nvPr>
            <p:ph type="body" sz="quarter" idx="11" hasCustomPrompt="1"/>
          </p:nvPr>
        </p:nvSpPr>
        <p:spPr>
          <a:xfrm>
            <a:off x="838201" y="4026600"/>
            <a:ext cx="10515599" cy="2154107"/>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10" name="Text Placeholder 5">
            <a:extLst>
              <a:ext uri="{FF2B5EF4-FFF2-40B4-BE49-F238E27FC236}">
                <a16:creationId xmlns:a16="http://schemas.microsoft.com/office/drawing/2014/main" id="{F99A9172-EBCD-47A1-81D3-DC3C8BCCE1B2}"/>
              </a:ext>
            </a:extLst>
          </p:cNvPr>
          <p:cNvSpPr>
            <a:spLocks noGrp="1"/>
          </p:cNvSpPr>
          <p:nvPr>
            <p:ph type="body" sz="quarter" idx="12" hasCustomPrompt="1"/>
          </p:nvPr>
        </p:nvSpPr>
        <p:spPr>
          <a:xfrm>
            <a:off x="838201" y="1622787"/>
            <a:ext cx="10515599" cy="2154107"/>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27308511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8_Content_Code Blo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412016-7DA0-4267-8B5B-8D632D75ADCC}"/>
              </a:ext>
            </a:extLst>
          </p:cNvPr>
          <p:cNvSpPr/>
          <p:nvPr/>
        </p:nvSpPr>
        <p:spPr>
          <a:xfrm>
            <a:off x="-1" y="203201"/>
            <a:ext cx="11506201" cy="1628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 Placeholder 5">
            <a:extLst>
              <a:ext uri="{FF2B5EF4-FFF2-40B4-BE49-F238E27FC236}">
                <a16:creationId xmlns:a16="http://schemas.microsoft.com/office/drawing/2014/main" id="{5B43DEC8-8789-4991-A073-BFD81B14005D}"/>
              </a:ext>
            </a:extLst>
          </p:cNvPr>
          <p:cNvSpPr>
            <a:spLocks noGrp="1"/>
          </p:cNvSpPr>
          <p:nvPr>
            <p:ph type="body" sz="quarter" idx="11" hasCustomPrompt="1"/>
          </p:nvPr>
        </p:nvSpPr>
        <p:spPr>
          <a:xfrm>
            <a:off x="838200" y="1396469"/>
            <a:ext cx="10515600" cy="412119"/>
          </a:xfrm>
        </p:spPr>
        <p:txBody>
          <a:bodyPr anchor="ctr" anchorCtr="0"/>
          <a:lstStyle>
            <a:lvl1pPr marL="0" indent="0">
              <a:buNone/>
              <a:defRPr>
                <a:solidFill>
                  <a:schemeClr val="bg1"/>
                </a:solidFill>
              </a:defRPr>
            </a:lvl1pPr>
          </a:lstStyle>
          <a:p>
            <a:pPr lvl="0"/>
            <a:r>
              <a:rPr lang="en-US" dirty="0"/>
              <a:t>Click to edit slide subtitle</a:t>
            </a:r>
          </a:p>
        </p:txBody>
      </p:sp>
      <p:sp>
        <p:nvSpPr>
          <p:cNvPr id="11" name="Title 1">
            <a:extLst>
              <a:ext uri="{FF2B5EF4-FFF2-40B4-BE49-F238E27FC236}">
                <a16:creationId xmlns:a16="http://schemas.microsoft.com/office/drawing/2014/main" id="{038409D8-9EEA-4F24-BD8B-BF98FA2F83A6}"/>
              </a:ext>
            </a:extLst>
          </p:cNvPr>
          <p:cNvSpPr>
            <a:spLocks noGrp="1"/>
          </p:cNvSpPr>
          <p:nvPr>
            <p:ph type="title" hasCustomPrompt="1"/>
          </p:nvPr>
        </p:nvSpPr>
        <p:spPr>
          <a:xfrm>
            <a:off x="838200" y="203200"/>
            <a:ext cx="10515600" cy="1169880"/>
          </a:xfrm>
        </p:spPr>
        <p:txBody>
          <a:bodyPr tIns="91440" bIns="91440" anchor="ctr" anchorCtr="0"/>
          <a:lstStyle>
            <a:lvl1pPr>
              <a:defRPr>
                <a:solidFill>
                  <a:schemeClr val="bg2"/>
                </a:solidFill>
              </a:defRPr>
            </a:lvl1pPr>
          </a:lstStyle>
          <a:p>
            <a:r>
              <a:rPr lang="en-US" dirty="0"/>
              <a:t>Click to edit slide title</a:t>
            </a:r>
          </a:p>
        </p:txBody>
      </p:sp>
      <p:sp>
        <p:nvSpPr>
          <p:cNvPr id="7" name="Text Placeholder 5">
            <a:extLst>
              <a:ext uri="{FF2B5EF4-FFF2-40B4-BE49-F238E27FC236}">
                <a16:creationId xmlns:a16="http://schemas.microsoft.com/office/drawing/2014/main" id="{C85C6761-7613-4382-8170-DB16930A2F0A}"/>
              </a:ext>
            </a:extLst>
          </p:cNvPr>
          <p:cNvSpPr>
            <a:spLocks noGrp="1"/>
          </p:cNvSpPr>
          <p:nvPr>
            <p:ph type="body" sz="quarter" idx="12" hasCustomPrompt="1"/>
          </p:nvPr>
        </p:nvSpPr>
        <p:spPr>
          <a:xfrm>
            <a:off x="838201" y="4239591"/>
            <a:ext cx="10515599" cy="1950720"/>
          </a:xfrm>
          <a:solidFill>
            <a:schemeClr val="accent2">
              <a:lumMod val="40000"/>
              <a:lumOff val="6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output here</a:t>
            </a:r>
          </a:p>
        </p:txBody>
      </p:sp>
      <p:sp>
        <p:nvSpPr>
          <p:cNvPr id="8" name="Text Placeholder 5">
            <a:extLst>
              <a:ext uri="{FF2B5EF4-FFF2-40B4-BE49-F238E27FC236}">
                <a16:creationId xmlns:a16="http://schemas.microsoft.com/office/drawing/2014/main" id="{73522721-9379-4404-8780-C0FE4F5E46AA}"/>
              </a:ext>
            </a:extLst>
          </p:cNvPr>
          <p:cNvSpPr>
            <a:spLocks noGrp="1"/>
          </p:cNvSpPr>
          <p:nvPr>
            <p:ph type="body" sz="quarter" idx="13" hasCustomPrompt="1"/>
          </p:nvPr>
        </p:nvSpPr>
        <p:spPr>
          <a:xfrm>
            <a:off x="838201" y="2060423"/>
            <a:ext cx="10515599" cy="1950720"/>
          </a:xfrm>
          <a:solidFill>
            <a:schemeClr val="bg1">
              <a:lumMod val="90000"/>
            </a:schemeClr>
          </a:solidFill>
        </p:spPr>
        <p:txBody>
          <a:bodyPr lIns="228600" tIns="228600" rIns="228600" bIns="228600" anchor="t" anchorCtr="0">
            <a:normAutofit/>
          </a:bodyPr>
          <a:lstStyle>
            <a:lvl1pPr marL="0" indent="0">
              <a:buNone/>
              <a:defRPr sz="2400">
                <a:solidFill>
                  <a:schemeClr val="tx1"/>
                </a:solidFill>
                <a:latin typeface="Consolas" panose="020B0609020204030204" pitchFamily="49" charset="0"/>
              </a:defRPr>
            </a:lvl1pPr>
            <a:lvl2pPr marL="228594" indent="0">
              <a:buNone/>
              <a:defRPr sz="2400">
                <a:solidFill>
                  <a:schemeClr val="bg1"/>
                </a:solidFill>
                <a:latin typeface="Consolas" panose="020B0609020204030204" pitchFamily="49" charset="0"/>
              </a:defRPr>
            </a:lvl2pPr>
            <a:lvl3pPr marL="466714" indent="0">
              <a:buNone/>
              <a:defRPr sz="2400">
                <a:solidFill>
                  <a:schemeClr val="bg1"/>
                </a:solidFill>
                <a:latin typeface="Consolas" panose="020B0609020204030204" pitchFamily="49" charset="0"/>
              </a:defRPr>
            </a:lvl3pPr>
            <a:lvl4pPr marL="685783" indent="0">
              <a:buNone/>
              <a:defRPr sz="2400">
                <a:solidFill>
                  <a:schemeClr val="bg1"/>
                </a:solidFill>
                <a:latin typeface="Consolas" panose="020B0609020204030204" pitchFamily="49" charset="0"/>
              </a:defRPr>
            </a:lvl4pPr>
            <a:lvl5pPr marL="923902" indent="0">
              <a:buNone/>
              <a:defRPr sz="2400">
                <a:solidFill>
                  <a:schemeClr val="bg1"/>
                </a:solidFill>
                <a:latin typeface="Consolas" panose="020B0609020204030204" pitchFamily="49" charset="0"/>
              </a:defRPr>
            </a:lvl5pPr>
          </a:lstStyle>
          <a:p>
            <a:pPr lvl="0"/>
            <a:r>
              <a:rPr lang="en-US" dirty="0"/>
              <a:t>Insert code here</a:t>
            </a:r>
          </a:p>
        </p:txBody>
      </p:sp>
    </p:spTree>
    <p:extLst>
      <p:ext uri="{BB962C8B-B14F-4D97-AF65-F5344CB8AC3E}">
        <p14:creationId xmlns:p14="http://schemas.microsoft.com/office/powerpoint/2010/main" val="292310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theme" Target="../theme/theme2.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9" Type="http://schemas.openxmlformats.org/officeDocument/2006/relationships/slideLayout" Target="../slideLayouts/slideLayout39.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8" Type="http://schemas.openxmlformats.org/officeDocument/2006/relationships/slideLayout" Target="../slideLayouts/slideLayout18.xml"/><Relationship Id="rId51" Type="http://schemas.openxmlformats.org/officeDocument/2006/relationships/image" Target="../media/image8.png"/><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20" Type="http://schemas.openxmlformats.org/officeDocument/2006/relationships/slideLayout" Target="../slideLayouts/slideLayout30.xml"/><Relationship Id="rId41" Type="http://schemas.openxmlformats.org/officeDocument/2006/relationships/slideLayout" Target="../slideLayouts/slideLayout51.xml"/><Relationship Id="rId1" Type="http://schemas.openxmlformats.org/officeDocument/2006/relationships/slideLayout" Target="../slideLayouts/slideLayout11.xml"/><Relationship Id="rId6"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image" Target="../media/image24.png"/><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3200"/>
              <a:buFont typeface="Proxima Nova"/>
              <a:buNone/>
              <a:defRPr sz="3200" b="1" i="0" u="none" strike="noStrike" cap="none">
                <a:solidFill>
                  <a:schemeClr val="accent1"/>
                </a:solidFill>
                <a:latin typeface="Proxima Nova"/>
                <a:ea typeface="Proxima Nova"/>
                <a:cs typeface="Proxima Nova"/>
                <a:sym typeface="Proxima Nova"/>
              </a:defRPr>
            </a:lvl1pPr>
            <a:lvl2pPr lvl="1">
              <a:spcBef>
                <a:spcPts val="0"/>
              </a:spcBef>
              <a:spcAft>
                <a:spcPts val="0"/>
              </a:spcAft>
              <a:buSzPts val="1400"/>
              <a:buFont typeface="Proxima Nova"/>
              <a:buNone/>
              <a:defRPr sz="1800" b="1">
                <a:latin typeface="Proxima Nova"/>
                <a:ea typeface="Proxima Nova"/>
                <a:cs typeface="Proxima Nova"/>
                <a:sym typeface="Proxima Nova"/>
              </a:defRPr>
            </a:lvl2pPr>
            <a:lvl3pPr lvl="2">
              <a:spcBef>
                <a:spcPts val="0"/>
              </a:spcBef>
              <a:spcAft>
                <a:spcPts val="0"/>
              </a:spcAft>
              <a:buSzPts val="1400"/>
              <a:buFont typeface="Proxima Nova"/>
              <a:buNone/>
              <a:defRPr sz="1800" b="1">
                <a:latin typeface="Proxima Nova"/>
                <a:ea typeface="Proxima Nova"/>
                <a:cs typeface="Proxima Nova"/>
                <a:sym typeface="Proxima Nova"/>
              </a:defRPr>
            </a:lvl3pPr>
            <a:lvl4pPr lvl="3">
              <a:spcBef>
                <a:spcPts val="0"/>
              </a:spcBef>
              <a:spcAft>
                <a:spcPts val="0"/>
              </a:spcAft>
              <a:buSzPts val="1400"/>
              <a:buFont typeface="Proxima Nova"/>
              <a:buNone/>
              <a:defRPr sz="1800" b="1">
                <a:latin typeface="Proxima Nova"/>
                <a:ea typeface="Proxima Nova"/>
                <a:cs typeface="Proxima Nova"/>
                <a:sym typeface="Proxima Nova"/>
              </a:defRPr>
            </a:lvl4pPr>
            <a:lvl5pPr lvl="4">
              <a:spcBef>
                <a:spcPts val="0"/>
              </a:spcBef>
              <a:spcAft>
                <a:spcPts val="0"/>
              </a:spcAft>
              <a:buSzPts val="1400"/>
              <a:buFont typeface="Proxima Nova"/>
              <a:buNone/>
              <a:defRPr sz="1800" b="1">
                <a:latin typeface="Proxima Nova"/>
                <a:ea typeface="Proxima Nova"/>
                <a:cs typeface="Proxima Nova"/>
                <a:sym typeface="Proxima Nova"/>
              </a:defRPr>
            </a:lvl5pPr>
            <a:lvl6pPr lvl="5">
              <a:spcBef>
                <a:spcPts val="0"/>
              </a:spcBef>
              <a:spcAft>
                <a:spcPts val="0"/>
              </a:spcAft>
              <a:buSzPts val="1400"/>
              <a:buFont typeface="Proxima Nova"/>
              <a:buNone/>
              <a:defRPr sz="1800" b="1">
                <a:latin typeface="Proxima Nova"/>
                <a:ea typeface="Proxima Nova"/>
                <a:cs typeface="Proxima Nova"/>
                <a:sym typeface="Proxima Nova"/>
              </a:defRPr>
            </a:lvl6pPr>
            <a:lvl7pPr lvl="6">
              <a:spcBef>
                <a:spcPts val="0"/>
              </a:spcBef>
              <a:spcAft>
                <a:spcPts val="0"/>
              </a:spcAft>
              <a:buSzPts val="1400"/>
              <a:buFont typeface="Proxima Nova"/>
              <a:buNone/>
              <a:defRPr sz="1800" b="1">
                <a:latin typeface="Proxima Nova"/>
                <a:ea typeface="Proxima Nova"/>
                <a:cs typeface="Proxima Nova"/>
                <a:sym typeface="Proxima Nova"/>
              </a:defRPr>
            </a:lvl7pPr>
            <a:lvl8pPr lvl="7">
              <a:spcBef>
                <a:spcPts val="0"/>
              </a:spcBef>
              <a:spcAft>
                <a:spcPts val="0"/>
              </a:spcAft>
              <a:buSzPts val="1400"/>
              <a:buFont typeface="Proxima Nova"/>
              <a:buNone/>
              <a:defRPr sz="1800" b="1">
                <a:latin typeface="Proxima Nova"/>
                <a:ea typeface="Proxima Nova"/>
                <a:cs typeface="Proxima Nova"/>
                <a:sym typeface="Proxima Nova"/>
              </a:defRPr>
            </a:lvl8pPr>
            <a:lvl9pPr lvl="8">
              <a:spcBef>
                <a:spcPts val="0"/>
              </a:spcBef>
              <a:spcAft>
                <a:spcPts val="0"/>
              </a:spcAft>
              <a:buSzPts val="1400"/>
              <a:buFont typeface="Proxima Nova"/>
              <a:buNone/>
              <a:defRPr sz="1800" b="1">
                <a:latin typeface="Proxima Nova"/>
                <a:ea typeface="Proxima Nova"/>
                <a:cs typeface="Proxima Nova"/>
                <a:sym typeface="Proxima Nova"/>
              </a:defRPr>
            </a:lvl9pPr>
          </a:lstStyle>
          <a:p>
            <a:endParaRPr/>
          </a:p>
        </p:txBody>
      </p:sp>
      <p:sp>
        <p:nvSpPr>
          <p:cNvPr id="11" name="Google Shape;11;p1"/>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1pPr>
            <a:lvl2pPr marL="914400" marR="0" lvl="1" indent="-342900" algn="l" rtl="0">
              <a:lnSpc>
                <a:spcPct val="100000"/>
              </a:lnSpc>
              <a:spcBef>
                <a:spcPts val="5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2pPr>
            <a:lvl3pPr marL="1371600" marR="0" lvl="2" indent="-330200" algn="l" rtl="0">
              <a:lnSpc>
                <a:spcPct val="100000"/>
              </a:lnSpc>
              <a:spcBef>
                <a:spcPts val="500"/>
              </a:spcBef>
              <a:spcAft>
                <a:spcPts val="0"/>
              </a:spcAft>
              <a:buClr>
                <a:schemeClr val="dk1"/>
              </a:buClr>
              <a:buSzPts val="1600"/>
              <a:buFont typeface="Proxima Nova"/>
              <a:buChar char="−"/>
              <a:defRPr sz="1600" i="0" u="none" strike="noStrike" cap="none">
                <a:solidFill>
                  <a:schemeClr val="dk1"/>
                </a:solidFill>
                <a:latin typeface="Proxima Nova"/>
                <a:ea typeface="Proxima Nova"/>
                <a:cs typeface="Proxima Nova"/>
                <a:sym typeface="Proxima Nova"/>
              </a:defRPr>
            </a:lvl3pPr>
            <a:lvl4pPr marL="1828800" marR="0" lvl="3" indent="-317500" algn="l" rtl="0">
              <a:lnSpc>
                <a:spcPct val="100000"/>
              </a:lnSpc>
              <a:spcBef>
                <a:spcPts val="500"/>
              </a:spcBef>
              <a:spcAft>
                <a:spcPts val="0"/>
              </a:spcAft>
              <a:buClr>
                <a:schemeClr val="dk1"/>
              </a:buClr>
              <a:buSzPts val="1400"/>
              <a:buFont typeface="Proxima Nova"/>
              <a:buChar char="−"/>
              <a:defRPr sz="1400" i="0" u="none" strike="noStrike" cap="none">
                <a:solidFill>
                  <a:schemeClr val="dk1"/>
                </a:solidFill>
                <a:latin typeface="Proxima Nova"/>
                <a:ea typeface="Proxima Nova"/>
                <a:cs typeface="Proxima Nova"/>
                <a:sym typeface="Proxima Nova"/>
              </a:defRPr>
            </a:lvl4pPr>
            <a:lvl5pPr marL="2286000" marR="0" lvl="4" indent="-317500" algn="l" rtl="0">
              <a:lnSpc>
                <a:spcPct val="100000"/>
              </a:lnSpc>
              <a:spcBef>
                <a:spcPts val="500"/>
              </a:spcBef>
              <a:spcAft>
                <a:spcPts val="0"/>
              </a:spcAft>
              <a:buClr>
                <a:schemeClr val="dk1"/>
              </a:buClr>
              <a:buSzPts val="1400"/>
              <a:buFont typeface="Proxima Nova"/>
              <a:buChar char="−"/>
              <a:defRPr sz="1400" i="0" u="none" strike="noStrike" cap="none">
                <a:solidFill>
                  <a:schemeClr val="dk1"/>
                </a:solidFill>
                <a:latin typeface="Proxima Nova"/>
                <a:ea typeface="Proxima Nova"/>
                <a:cs typeface="Proxima Nova"/>
                <a:sym typeface="Proxima Nova"/>
              </a:defRPr>
            </a:lvl5pPr>
            <a:lvl6pPr marL="2743200" marR="0" lvl="5"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6pPr>
            <a:lvl7pPr marL="3200400" marR="0" lvl="6"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7pPr>
            <a:lvl8pPr marL="3657600" marR="0" lvl="7"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8pPr>
            <a:lvl9pPr marL="4114800" marR="0" lvl="8"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9pPr>
          </a:lstStyle>
          <a:p>
            <a:endParaRPr/>
          </a:p>
        </p:txBody>
      </p:sp>
      <p:sp>
        <p:nvSpPr>
          <p:cNvPr id="12" name="Google Shape;12;p1"/>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i="0" u="none" strike="noStrike" cap="none">
                <a:solidFill>
                  <a:srgbClr val="999B9C"/>
                </a:solidFill>
                <a:latin typeface="Proxima Nova"/>
                <a:ea typeface="Proxima Nova"/>
                <a:cs typeface="Proxima Nova"/>
                <a:sym typeface="Proxima Nova"/>
              </a:defRPr>
            </a:lvl1pPr>
            <a:lvl2pPr marL="0" marR="0" lvl="1" indent="0" algn="r" rtl="0">
              <a:spcBef>
                <a:spcPts val="0"/>
              </a:spcBef>
              <a:buNone/>
              <a:defRPr sz="900" i="0" u="none" strike="noStrike" cap="none">
                <a:solidFill>
                  <a:srgbClr val="999B9C"/>
                </a:solidFill>
                <a:latin typeface="Proxima Nova"/>
                <a:ea typeface="Proxima Nova"/>
                <a:cs typeface="Proxima Nova"/>
                <a:sym typeface="Proxima Nova"/>
              </a:defRPr>
            </a:lvl2pPr>
            <a:lvl3pPr marL="0" marR="0" lvl="2" indent="0" algn="r" rtl="0">
              <a:spcBef>
                <a:spcPts val="0"/>
              </a:spcBef>
              <a:buNone/>
              <a:defRPr sz="900" i="0" u="none" strike="noStrike" cap="none">
                <a:solidFill>
                  <a:srgbClr val="999B9C"/>
                </a:solidFill>
                <a:latin typeface="Proxima Nova"/>
                <a:ea typeface="Proxima Nova"/>
                <a:cs typeface="Proxima Nova"/>
                <a:sym typeface="Proxima Nova"/>
              </a:defRPr>
            </a:lvl3pPr>
            <a:lvl4pPr marL="0" marR="0" lvl="3" indent="0" algn="r" rtl="0">
              <a:spcBef>
                <a:spcPts val="0"/>
              </a:spcBef>
              <a:buNone/>
              <a:defRPr sz="900" i="0" u="none" strike="noStrike" cap="none">
                <a:solidFill>
                  <a:srgbClr val="999B9C"/>
                </a:solidFill>
                <a:latin typeface="Proxima Nova"/>
                <a:ea typeface="Proxima Nova"/>
                <a:cs typeface="Proxima Nova"/>
                <a:sym typeface="Proxima Nova"/>
              </a:defRPr>
            </a:lvl4pPr>
            <a:lvl5pPr marL="0" marR="0" lvl="4" indent="0" algn="r" rtl="0">
              <a:spcBef>
                <a:spcPts val="0"/>
              </a:spcBef>
              <a:buNone/>
              <a:defRPr sz="900" i="0" u="none" strike="noStrike" cap="none">
                <a:solidFill>
                  <a:srgbClr val="999B9C"/>
                </a:solidFill>
                <a:latin typeface="Proxima Nova"/>
                <a:ea typeface="Proxima Nova"/>
                <a:cs typeface="Proxima Nova"/>
                <a:sym typeface="Proxima Nova"/>
              </a:defRPr>
            </a:lvl5pPr>
            <a:lvl6pPr marL="0" marR="0" lvl="5" indent="0" algn="r" rtl="0">
              <a:spcBef>
                <a:spcPts val="0"/>
              </a:spcBef>
              <a:buNone/>
              <a:defRPr sz="900" i="0" u="none" strike="noStrike" cap="none">
                <a:solidFill>
                  <a:srgbClr val="999B9C"/>
                </a:solidFill>
                <a:latin typeface="Proxima Nova"/>
                <a:ea typeface="Proxima Nova"/>
                <a:cs typeface="Proxima Nova"/>
                <a:sym typeface="Proxima Nova"/>
              </a:defRPr>
            </a:lvl6pPr>
            <a:lvl7pPr marL="0" marR="0" lvl="6" indent="0" algn="r" rtl="0">
              <a:spcBef>
                <a:spcPts val="0"/>
              </a:spcBef>
              <a:buNone/>
              <a:defRPr sz="900" i="0" u="none" strike="noStrike" cap="none">
                <a:solidFill>
                  <a:srgbClr val="999B9C"/>
                </a:solidFill>
                <a:latin typeface="Proxima Nova"/>
                <a:ea typeface="Proxima Nova"/>
                <a:cs typeface="Proxima Nova"/>
                <a:sym typeface="Proxima Nova"/>
              </a:defRPr>
            </a:lvl7pPr>
            <a:lvl8pPr marL="0" marR="0" lvl="7" indent="0" algn="r" rtl="0">
              <a:spcBef>
                <a:spcPts val="0"/>
              </a:spcBef>
              <a:buNone/>
              <a:defRPr sz="900" i="0" u="none" strike="noStrike" cap="none">
                <a:solidFill>
                  <a:srgbClr val="999B9C"/>
                </a:solidFill>
                <a:latin typeface="Proxima Nova"/>
                <a:ea typeface="Proxima Nova"/>
                <a:cs typeface="Proxima Nova"/>
                <a:sym typeface="Proxima Nova"/>
              </a:defRPr>
            </a:lvl8pPr>
            <a:lvl9pPr marL="0" marR="0" lvl="8" indent="0" algn="r" rtl="0">
              <a:spcBef>
                <a:spcPts val="0"/>
              </a:spcBef>
              <a:buNone/>
              <a:defRPr sz="900" i="0" u="none" strike="noStrike" cap="none">
                <a:solidFill>
                  <a:srgbClr val="999B9C"/>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6" name="Google Shape;13;p1">
            <a:extLst>
              <a:ext uri="{FF2B5EF4-FFF2-40B4-BE49-F238E27FC236}">
                <a16:creationId xmlns:a16="http://schemas.microsoft.com/office/drawing/2014/main" id="{0D9A9E21-D285-E44F-9DB9-2022ABBBBB27}"/>
              </a:ext>
            </a:extLst>
          </p:cNvPr>
          <p:cNvPicPr preferRelativeResize="0"/>
          <p:nvPr userDrawn="1"/>
        </p:nvPicPr>
        <p:blipFill rotWithShape="1">
          <a:blip r:embed="rId12" cstate="screen">
            <a:alphaModFix/>
            <a:extLst>
              <a:ext uri="{28A0092B-C50C-407E-A947-70E740481C1C}">
                <a14:useLocalDpi xmlns:a14="http://schemas.microsoft.com/office/drawing/2010/main"/>
              </a:ext>
            </a:extLst>
          </a:blip>
          <a:srcRect/>
          <a:stretch/>
        </p:blipFill>
        <p:spPr>
          <a:xfrm>
            <a:off x="10790911" y="6315843"/>
            <a:ext cx="1047298" cy="219712"/>
          </a:xfrm>
          <a:prstGeom prst="rect">
            <a:avLst/>
          </a:prstGeom>
          <a:noFill/>
          <a:ln>
            <a:noFill/>
          </a:ln>
        </p:spPr>
      </p:pic>
      <p:pic>
        <p:nvPicPr>
          <p:cNvPr id="7" name="Shape 42" descr="line-dot-pattern@2x.png">
            <a:extLst>
              <a:ext uri="{FF2B5EF4-FFF2-40B4-BE49-F238E27FC236}">
                <a16:creationId xmlns:a16="http://schemas.microsoft.com/office/drawing/2014/main" id="{622087C7-75CE-0645-A0F3-23929CAC4658}"/>
              </a:ext>
            </a:extLst>
          </p:cNvPr>
          <p:cNvPicPr preferRelativeResize="0"/>
          <p:nvPr userDrawn="1"/>
        </p:nvPicPr>
        <p:blipFill rotWithShape="1">
          <a:blip r:embed="rId13">
            <a:alphaModFix amt="25000"/>
          </a:blip>
          <a:srcRect/>
          <a:stretch/>
        </p:blipFill>
        <p:spPr>
          <a:xfrm rot="10800000">
            <a:off x="6275374" y="1"/>
            <a:ext cx="5916625" cy="4922377"/>
          </a:xfrm>
          <a:prstGeom prst="rect">
            <a:avLst/>
          </a:prstGeom>
          <a:noFill/>
          <a:ln>
            <a:noFill/>
          </a:ln>
        </p:spPr>
      </p:pic>
    </p:spTree>
    <p:extLst>
      <p:ext uri="{BB962C8B-B14F-4D97-AF65-F5344CB8AC3E}">
        <p14:creationId xmlns:p14="http://schemas.microsoft.com/office/powerpoint/2010/main" val="3431936772"/>
      </p:ext>
    </p:extLst>
  </p:cSld>
  <p:clrMap bg1="lt1" tx1="dk1" bg2="dk2" tx2="lt2" accent1="accent1" accent2="accent2" accent3="accent3" accent4="accent4" accent5="accent5" accent6="accent6" hlink="hlink" folHlink="folHlink"/>
  <p:sldLayoutIdLst>
    <p:sldLayoutId id="2147483661" r:id="rId1"/>
    <p:sldLayoutId id="2147483666" r:id="rId2"/>
    <p:sldLayoutId id="2147483668" r:id="rId3"/>
    <p:sldLayoutId id="2147483669" r:id="rId4"/>
    <p:sldLayoutId id="2147483714" r:id="rId5"/>
    <p:sldLayoutId id="2147483715" r:id="rId6"/>
    <p:sldLayoutId id="2147483720" r:id="rId7"/>
    <p:sldLayoutId id="2147483722" r:id="rId8"/>
    <p:sldLayoutId id="2147483738" r:id="rId9"/>
    <p:sldLayoutId id="214748375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2160">
          <p15:clr>
            <a:srgbClr val="5ACBF0"/>
          </p15:clr>
        </p15:guide>
        <p15:guide id="2" pos="3840">
          <p15:clr>
            <a:srgbClr val="5ACBF0"/>
          </p15:clr>
        </p15:guide>
        <p15:guide id="3" pos="288">
          <p15:clr>
            <a:srgbClr val="A4A3A4"/>
          </p15:clr>
        </p15:guide>
        <p15:guide id="4" pos="7392">
          <p15:clr>
            <a:srgbClr val="A4A3A4"/>
          </p15:clr>
        </p15:guide>
        <p15:guide id="5" orient="horz" pos="288">
          <p15:clr>
            <a:srgbClr val="A4A3A4"/>
          </p15:clr>
        </p15:guide>
        <p15:guide id="6" orient="horz" pos="4032">
          <p15:clr>
            <a:srgbClr val="A4A3A4"/>
          </p15:clr>
        </p15:guide>
        <p15:guide id="7" pos="2544">
          <p15:clr>
            <a:srgbClr val="F26B43"/>
          </p15:clr>
        </p15:guide>
        <p15:guide id="8" pos="5136">
          <p15:clr>
            <a:srgbClr val="F26B43"/>
          </p15:clr>
        </p15:guide>
        <p15:guide id="9" orient="horz" pos="1440">
          <p15:clr>
            <a:srgbClr val="F26B43"/>
          </p15:clr>
        </p15:guide>
        <p15:guide id="10" orient="horz" pos="2880">
          <p15:clr>
            <a:srgbClr val="F26B43"/>
          </p15:clr>
        </p15:guide>
        <p15:guide id="11" pos="3072">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3200"/>
              <a:buFont typeface="Proxima Nova"/>
              <a:buNone/>
              <a:defRPr sz="3200" b="1" i="0" u="none" strike="noStrike" cap="none">
                <a:solidFill>
                  <a:schemeClr val="accent1"/>
                </a:solidFill>
                <a:latin typeface="Proxima Nova"/>
                <a:ea typeface="Proxima Nova"/>
                <a:cs typeface="Proxima Nova"/>
                <a:sym typeface="Proxima Nova"/>
              </a:defRPr>
            </a:lvl1pPr>
            <a:lvl2pPr lvl="1">
              <a:spcBef>
                <a:spcPts val="0"/>
              </a:spcBef>
              <a:spcAft>
                <a:spcPts val="0"/>
              </a:spcAft>
              <a:buSzPts val="1400"/>
              <a:buFont typeface="Proxima Nova"/>
              <a:buNone/>
              <a:defRPr sz="1800" b="1">
                <a:latin typeface="Proxima Nova"/>
                <a:ea typeface="Proxima Nova"/>
                <a:cs typeface="Proxima Nova"/>
                <a:sym typeface="Proxima Nova"/>
              </a:defRPr>
            </a:lvl2pPr>
            <a:lvl3pPr lvl="2">
              <a:spcBef>
                <a:spcPts val="0"/>
              </a:spcBef>
              <a:spcAft>
                <a:spcPts val="0"/>
              </a:spcAft>
              <a:buSzPts val="1400"/>
              <a:buFont typeface="Proxima Nova"/>
              <a:buNone/>
              <a:defRPr sz="1800" b="1">
                <a:latin typeface="Proxima Nova"/>
                <a:ea typeface="Proxima Nova"/>
                <a:cs typeface="Proxima Nova"/>
                <a:sym typeface="Proxima Nova"/>
              </a:defRPr>
            </a:lvl3pPr>
            <a:lvl4pPr lvl="3">
              <a:spcBef>
                <a:spcPts val="0"/>
              </a:spcBef>
              <a:spcAft>
                <a:spcPts val="0"/>
              </a:spcAft>
              <a:buSzPts val="1400"/>
              <a:buFont typeface="Proxima Nova"/>
              <a:buNone/>
              <a:defRPr sz="1800" b="1">
                <a:latin typeface="Proxima Nova"/>
                <a:ea typeface="Proxima Nova"/>
                <a:cs typeface="Proxima Nova"/>
                <a:sym typeface="Proxima Nova"/>
              </a:defRPr>
            </a:lvl4pPr>
            <a:lvl5pPr lvl="4">
              <a:spcBef>
                <a:spcPts val="0"/>
              </a:spcBef>
              <a:spcAft>
                <a:spcPts val="0"/>
              </a:spcAft>
              <a:buSzPts val="1400"/>
              <a:buFont typeface="Proxima Nova"/>
              <a:buNone/>
              <a:defRPr sz="1800" b="1">
                <a:latin typeface="Proxima Nova"/>
                <a:ea typeface="Proxima Nova"/>
                <a:cs typeface="Proxima Nova"/>
                <a:sym typeface="Proxima Nova"/>
              </a:defRPr>
            </a:lvl5pPr>
            <a:lvl6pPr lvl="5">
              <a:spcBef>
                <a:spcPts val="0"/>
              </a:spcBef>
              <a:spcAft>
                <a:spcPts val="0"/>
              </a:spcAft>
              <a:buSzPts val="1400"/>
              <a:buFont typeface="Proxima Nova"/>
              <a:buNone/>
              <a:defRPr sz="1800" b="1">
                <a:latin typeface="Proxima Nova"/>
                <a:ea typeface="Proxima Nova"/>
                <a:cs typeface="Proxima Nova"/>
                <a:sym typeface="Proxima Nova"/>
              </a:defRPr>
            </a:lvl6pPr>
            <a:lvl7pPr lvl="6">
              <a:spcBef>
                <a:spcPts val="0"/>
              </a:spcBef>
              <a:spcAft>
                <a:spcPts val="0"/>
              </a:spcAft>
              <a:buSzPts val="1400"/>
              <a:buFont typeface="Proxima Nova"/>
              <a:buNone/>
              <a:defRPr sz="1800" b="1">
                <a:latin typeface="Proxima Nova"/>
                <a:ea typeface="Proxima Nova"/>
                <a:cs typeface="Proxima Nova"/>
                <a:sym typeface="Proxima Nova"/>
              </a:defRPr>
            </a:lvl7pPr>
            <a:lvl8pPr lvl="7">
              <a:spcBef>
                <a:spcPts val="0"/>
              </a:spcBef>
              <a:spcAft>
                <a:spcPts val="0"/>
              </a:spcAft>
              <a:buSzPts val="1400"/>
              <a:buFont typeface="Proxima Nova"/>
              <a:buNone/>
              <a:defRPr sz="1800" b="1">
                <a:latin typeface="Proxima Nova"/>
                <a:ea typeface="Proxima Nova"/>
                <a:cs typeface="Proxima Nova"/>
                <a:sym typeface="Proxima Nova"/>
              </a:defRPr>
            </a:lvl8pPr>
            <a:lvl9pPr lvl="8">
              <a:spcBef>
                <a:spcPts val="0"/>
              </a:spcBef>
              <a:spcAft>
                <a:spcPts val="0"/>
              </a:spcAft>
              <a:buSzPts val="1400"/>
              <a:buFont typeface="Proxima Nova"/>
              <a:buNone/>
              <a:defRPr sz="1800" b="1">
                <a:latin typeface="Proxima Nova"/>
                <a:ea typeface="Proxima Nova"/>
                <a:cs typeface="Proxima Nova"/>
                <a:sym typeface="Proxima Nova"/>
              </a:defRPr>
            </a:lvl9pPr>
          </a:lstStyle>
          <a:p>
            <a:endParaRPr/>
          </a:p>
        </p:txBody>
      </p:sp>
      <p:sp>
        <p:nvSpPr>
          <p:cNvPr id="11" name="Google Shape;11;p1"/>
          <p:cNvSpPr txBox="1">
            <a:spLocks noGrp="1"/>
          </p:cNvSpPr>
          <p:nvPr>
            <p:ph type="body" idx="1"/>
          </p:nvPr>
        </p:nvSpPr>
        <p:spPr>
          <a:xfrm>
            <a:off x="457200" y="1825626"/>
            <a:ext cx="11277600" cy="3813176"/>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0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1pPr>
            <a:lvl2pPr marL="914400" marR="0" lvl="1" indent="-342900" algn="l" rtl="0">
              <a:lnSpc>
                <a:spcPct val="100000"/>
              </a:lnSpc>
              <a:spcBef>
                <a:spcPts val="500"/>
              </a:spcBef>
              <a:spcAft>
                <a:spcPts val="0"/>
              </a:spcAft>
              <a:buClr>
                <a:schemeClr val="dk1"/>
              </a:buClr>
              <a:buSzPts val="1800"/>
              <a:buFont typeface="Proxima Nova"/>
              <a:buChar char="−"/>
              <a:defRPr sz="1800" i="0" u="none" strike="noStrike" cap="none">
                <a:solidFill>
                  <a:schemeClr val="dk1"/>
                </a:solidFill>
                <a:latin typeface="Proxima Nova"/>
                <a:ea typeface="Proxima Nova"/>
                <a:cs typeface="Proxima Nova"/>
                <a:sym typeface="Proxima Nova"/>
              </a:defRPr>
            </a:lvl2pPr>
            <a:lvl3pPr marL="1371600" marR="0" lvl="2" indent="-330200" algn="l" rtl="0">
              <a:lnSpc>
                <a:spcPct val="100000"/>
              </a:lnSpc>
              <a:spcBef>
                <a:spcPts val="500"/>
              </a:spcBef>
              <a:spcAft>
                <a:spcPts val="0"/>
              </a:spcAft>
              <a:buClr>
                <a:schemeClr val="dk1"/>
              </a:buClr>
              <a:buSzPts val="1600"/>
              <a:buFont typeface="Proxima Nova"/>
              <a:buChar char="−"/>
              <a:defRPr sz="1600" i="0" u="none" strike="noStrike" cap="none">
                <a:solidFill>
                  <a:schemeClr val="dk1"/>
                </a:solidFill>
                <a:latin typeface="Proxima Nova"/>
                <a:ea typeface="Proxima Nova"/>
                <a:cs typeface="Proxima Nova"/>
                <a:sym typeface="Proxima Nova"/>
              </a:defRPr>
            </a:lvl3pPr>
            <a:lvl4pPr marL="1828800" marR="0" lvl="3" indent="-317500" algn="l" rtl="0">
              <a:lnSpc>
                <a:spcPct val="100000"/>
              </a:lnSpc>
              <a:spcBef>
                <a:spcPts val="500"/>
              </a:spcBef>
              <a:spcAft>
                <a:spcPts val="0"/>
              </a:spcAft>
              <a:buClr>
                <a:schemeClr val="dk1"/>
              </a:buClr>
              <a:buSzPts val="1400"/>
              <a:buFont typeface="Proxima Nova"/>
              <a:buChar char="−"/>
              <a:defRPr sz="1400" i="0" u="none" strike="noStrike" cap="none">
                <a:solidFill>
                  <a:schemeClr val="dk1"/>
                </a:solidFill>
                <a:latin typeface="Proxima Nova"/>
                <a:ea typeface="Proxima Nova"/>
                <a:cs typeface="Proxima Nova"/>
                <a:sym typeface="Proxima Nova"/>
              </a:defRPr>
            </a:lvl4pPr>
            <a:lvl5pPr marL="2286000" marR="0" lvl="4" indent="-317500" algn="l" rtl="0">
              <a:lnSpc>
                <a:spcPct val="100000"/>
              </a:lnSpc>
              <a:spcBef>
                <a:spcPts val="500"/>
              </a:spcBef>
              <a:spcAft>
                <a:spcPts val="0"/>
              </a:spcAft>
              <a:buClr>
                <a:schemeClr val="dk1"/>
              </a:buClr>
              <a:buSzPts val="1400"/>
              <a:buFont typeface="Proxima Nova"/>
              <a:buChar char="−"/>
              <a:defRPr sz="1400" i="0" u="none" strike="noStrike" cap="none">
                <a:solidFill>
                  <a:schemeClr val="dk1"/>
                </a:solidFill>
                <a:latin typeface="Proxima Nova"/>
                <a:ea typeface="Proxima Nova"/>
                <a:cs typeface="Proxima Nova"/>
                <a:sym typeface="Proxima Nova"/>
              </a:defRPr>
            </a:lvl5pPr>
            <a:lvl6pPr marL="2743200" marR="0" lvl="5"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6pPr>
            <a:lvl7pPr marL="3200400" marR="0" lvl="6"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7pPr>
            <a:lvl8pPr marL="3657600" marR="0" lvl="7"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8pPr>
            <a:lvl9pPr marL="4114800" marR="0" lvl="8" indent="-317500" algn="l" rtl="0">
              <a:lnSpc>
                <a:spcPct val="90000"/>
              </a:lnSpc>
              <a:spcBef>
                <a:spcPts val="500"/>
              </a:spcBef>
              <a:spcAft>
                <a:spcPts val="0"/>
              </a:spcAft>
              <a:buClr>
                <a:schemeClr val="dk1"/>
              </a:buClr>
              <a:buSzPts val="1400"/>
              <a:buFont typeface="Proxima Nova"/>
              <a:buChar char="•"/>
              <a:defRPr i="0" u="none" strike="noStrike" cap="none">
                <a:solidFill>
                  <a:schemeClr val="dk1"/>
                </a:solidFill>
                <a:latin typeface="Proxima Nova"/>
                <a:ea typeface="Proxima Nova"/>
                <a:cs typeface="Proxima Nova"/>
                <a:sym typeface="Proxima Nova"/>
              </a:defRPr>
            </a:lvl9pPr>
          </a:lstStyle>
          <a:p>
            <a:endParaRPr/>
          </a:p>
        </p:txBody>
      </p:sp>
      <p:sp>
        <p:nvSpPr>
          <p:cNvPr id="12" name="Google Shape;12;p1"/>
          <p:cNvSpPr txBox="1">
            <a:spLocks noGrp="1"/>
          </p:cNvSpPr>
          <p:nvPr>
            <p:ph type="sldNum" idx="12"/>
          </p:nvPr>
        </p:nvSpPr>
        <p:spPr>
          <a:xfrm>
            <a:off x="9812838" y="6287837"/>
            <a:ext cx="785091" cy="22498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900" i="0" u="none" strike="noStrike" cap="none">
                <a:solidFill>
                  <a:srgbClr val="999B9C"/>
                </a:solidFill>
                <a:latin typeface="Proxima Nova"/>
                <a:ea typeface="Proxima Nova"/>
                <a:cs typeface="Proxima Nova"/>
                <a:sym typeface="Proxima Nova"/>
              </a:defRPr>
            </a:lvl1pPr>
            <a:lvl2pPr marL="0" marR="0" lvl="1" indent="0" algn="r" rtl="0">
              <a:spcBef>
                <a:spcPts val="0"/>
              </a:spcBef>
              <a:buNone/>
              <a:defRPr sz="900" i="0" u="none" strike="noStrike" cap="none">
                <a:solidFill>
                  <a:srgbClr val="999B9C"/>
                </a:solidFill>
                <a:latin typeface="Proxima Nova"/>
                <a:ea typeface="Proxima Nova"/>
                <a:cs typeface="Proxima Nova"/>
                <a:sym typeface="Proxima Nova"/>
              </a:defRPr>
            </a:lvl2pPr>
            <a:lvl3pPr marL="0" marR="0" lvl="2" indent="0" algn="r" rtl="0">
              <a:spcBef>
                <a:spcPts val="0"/>
              </a:spcBef>
              <a:buNone/>
              <a:defRPr sz="900" i="0" u="none" strike="noStrike" cap="none">
                <a:solidFill>
                  <a:srgbClr val="999B9C"/>
                </a:solidFill>
                <a:latin typeface="Proxima Nova"/>
                <a:ea typeface="Proxima Nova"/>
                <a:cs typeface="Proxima Nova"/>
                <a:sym typeface="Proxima Nova"/>
              </a:defRPr>
            </a:lvl3pPr>
            <a:lvl4pPr marL="0" marR="0" lvl="3" indent="0" algn="r" rtl="0">
              <a:spcBef>
                <a:spcPts val="0"/>
              </a:spcBef>
              <a:buNone/>
              <a:defRPr sz="900" i="0" u="none" strike="noStrike" cap="none">
                <a:solidFill>
                  <a:srgbClr val="999B9C"/>
                </a:solidFill>
                <a:latin typeface="Proxima Nova"/>
                <a:ea typeface="Proxima Nova"/>
                <a:cs typeface="Proxima Nova"/>
                <a:sym typeface="Proxima Nova"/>
              </a:defRPr>
            </a:lvl4pPr>
            <a:lvl5pPr marL="0" marR="0" lvl="4" indent="0" algn="r" rtl="0">
              <a:spcBef>
                <a:spcPts val="0"/>
              </a:spcBef>
              <a:buNone/>
              <a:defRPr sz="900" i="0" u="none" strike="noStrike" cap="none">
                <a:solidFill>
                  <a:srgbClr val="999B9C"/>
                </a:solidFill>
                <a:latin typeface="Proxima Nova"/>
                <a:ea typeface="Proxima Nova"/>
                <a:cs typeface="Proxima Nova"/>
                <a:sym typeface="Proxima Nova"/>
              </a:defRPr>
            </a:lvl5pPr>
            <a:lvl6pPr marL="0" marR="0" lvl="5" indent="0" algn="r" rtl="0">
              <a:spcBef>
                <a:spcPts val="0"/>
              </a:spcBef>
              <a:buNone/>
              <a:defRPr sz="900" i="0" u="none" strike="noStrike" cap="none">
                <a:solidFill>
                  <a:srgbClr val="999B9C"/>
                </a:solidFill>
                <a:latin typeface="Proxima Nova"/>
                <a:ea typeface="Proxima Nova"/>
                <a:cs typeface="Proxima Nova"/>
                <a:sym typeface="Proxima Nova"/>
              </a:defRPr>
            </a:lvl6pPr>
            <a:lvl7pPr marL="0" marR="0" lvl="6" indent="0" algn="r" rtl="0">
              <a:spcBef>
                <a:spcPts val="0"/>
              </a:spcBef>
              <a:buNone/>
              <a:defRPr sz="900" i="0" u="none" strike="noStrike" cap="none">
                <a:solidFill>
                  <a:srgbClr val="999B9C"/>
                </a:solidFill>
                <a:latin typeface="Proxima Nova"/>
                <a:ea typeface="Proxima Nova"/>
                <a:cs typeface="Proxima Nova"/>
                <a:sym typeface="Proxima Nova"/>
              </a:defRPr>
            </a:lvl7pPr>
            <a:lvl8pPr marL="0" marR="0" lvl="7" indent="0" algn="r" rtl="0">
              <a:spcBef>
                <a:spcPts val="0"/>
              </a:spcBef>
              <a:buNone/>
              <a:defRPr sz="900" i="0" u="none" strike="noStrike" cap="none">
                <a:solidFill>
                  <a:srgbClr val="999B9C"/>
                </a:solidFill>
                <a:latin typeface="Proxima Nova"/>
                <a:ea typeface="Proxima Nova"/>
                <a:cs typeface="Proxima Nova"/>
                <a:sym typeface="Proxima Nova"/>
              </a:defRPr>
            </a:lvl8pPr>
            <a:lvl9pPr marL="0" marR="0" lvl="8" indent="0" algn="r" rtl="0">
              <a:spcBef>
                <a:spcPts val="0"/>
              </a:spcBef>
              <a:buNone/>
              <a:defRPr sz="900" i="0" u="none" strike="noStrike" cap="none">
                <a:solidFill>
                  <a:srgbClr val="999B9C"/>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0731031" y="6299149"/>
            <a:ext cx="1047298" cy="219712"/>
          </a:xfrm>
          <a:prstGeom prst="rect">
            <a:avLst/>
          </a:prstGeom>
          <a:noFill/>
          <a:ln>
            <a:noFill/>
          </a:ln>
        </p:spPr>
      </p:pic>
    </p:spTree>
    <p:extLst>
      <p:ext uri="{BB962C8B-B14F-4D97-AF65-F5344CB8AC3E}">
        <p14:creationId xmlns:p14="http://schemas.microsoft.com/office/powerpoint/2010/main" val="329144784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3" r:id="rId10"/>
    <p:sldLayoutId id="2147483686" r:id="rId11"/>
    <p:sldLayoutId id="2147483687" r:id="rId12"/>
    <p:sldLayoutId id="2147483688" r:id="rId13"/>
    <p:sldLayoutId id="2147483690"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7" r:id="rId36"/>
    <p:sldLayoutId id="2147483718" r:id="rId37"/>
    <p:sldLayoutId id="2147483724" r:id="rId38"/>
    <p:sldLayoutId id="2147483726" r:id="rId39"/>
    <p:sldLayoutId id="2147483727" r:id="rId40"/>
    <p:sldLayoutId id="2147483728" r:id="rId41"/>
    <p:sldLayoutId id="2147483751" r:id="rId42"/>
    <p:sldLayoutId id="2147483757" r:id="rId43"/>
    <p:sldLayoutId id="2147483795" r:id="rId44"/>
    <p:sldLayoutId id="2147483796" r:id="rId45"/>
    <p:sldLayoutId id="2147483797" r:id="rId46"/>
    <p:sldLayoutId id="2147483798" r:id="rId47"/>
    <p:sldLayoutId id="2147483799" r:id="rId48"/>
    <p:sldLayoutId id="2147483800"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5ACBF0"/>
          </p15:clr>
        </p15:guide>
        <p15:guide id="2" pos="3840">
          <p15:clr>
            <a:srgbClr val="5ACBF0"/>
          </p15:clr>
        </p15:guide>
        <p15:guide id="3" pos="288">
          <p15:clr>
            <a:srgbClr val="A4A3A4"/>
          </p15:clr>
        </p15:guide>
        <p15:guide id="4" pos="7392">
          <p15:clr>
            <a:srgbClr val="A4A3A4"/>
          </p15:clr>
        </p15:guide>
        <p15:guide id="5" orient="horz" pos="288">
          <p15:clr>
            <a:srgbClr val="A4A3A4"/>
          </p15:clr>
        </p15:guide>
        <p15:guide id="6" orient="horz" pos="4032">
          <p15:clr>
            <a:srgbClr val="A4A3A4"/>
          </p15:clr>
        </p15:guide>
        <p15:guide id="7" pos="2544">
          <p15:clr>
            <a:srgbClr val="F26B43"/>
          </p15:clr>
        </p15:guide>
        <p15:guide id="8" pos="5136">
          <p15:clr>
            <a:srgbClr val="F26B43"/>
          </p15:clr>
        </p15:guide>
        <p15:guide id="9" orient="horz" pos="1440">
          <p15:clr>
            <a:srgbClr val="F26B43"/>
          </p15:clr>
        </p15:guide>
        <p15:guide id="10" orient="horz" pos="2880">
          <p15:clr>
            <a:srgbClr val="F26B43"/>
          </p15:clr>
        </p15:guide>
        <p15:guide id="11" pos="3072">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685800" y="622412"/>
            <a:ext cx="10820400" cy="685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1"/>
              </a:buClr>
              <a:buSzPts val="3200"/>
              <a:buFont typeface="Proxima Nova"/>
              <a:buNone/>
              <a:defRPr sz="3200" b="1" i="0" u="none" strike="noStrike" cap="none">
                <a:solidFill>
                  <a:schemeClr val="accen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9"/>
          <p:cNvSpPr txBox="1">
            <a:spLocks noGrp="1"/>
          </p:cNvSpPr>
          <p:nvPr>
            <p:ph type="body" idx="1"/>
          </p:nvPr>
        </p:nvSpPr>
        <p:spPr>
          <a:xfrm>
            <a:off x="685798" y="1825626"/>
            <a:ext cx="10820401" cy="3813176"/>
          </a:xfrm>
          <a:prstGeom prst="rect">
            <a:avLst/>
          </a:prstGeom>
          <a:noFill/>
          <a:ln>
            <a:noFill/>
          </a:ln>
        </p:spPr>
        <p:txBody>
          <a:bodyPr spcFirstLastPara="1" wrap="square" lIns="0" tIns="0" rIns="0" bIns="0" anchor="t" anchorCtr="0">
            <a:noAutofit/>
          </a:bodyPr>
          <a:lstStyle>
            <a:lvl1pPr marL="457200" marR="0" lvl="0" indent="-260350" algn="l" rtl="0">
              <a:lnSpc>
                <a:spcPct val="100000"/>
              </a:lnSpc>
              <a:spcBef>
                <a:spcPts val="1000"/>
              </a:spcBef>
              <a:spcAft>
                <a:spcPts val="0"/>
              </a:spcAft>
              <a:buClr>
                <a:schemeClr val="dk2"/>
              </a:buClr>
              <a:buSzPts val="500"/>
              <a:buFont typeface="Calibri"/>
              <a:buChar char=" "/>
              <a:defRPr sz="2000" b="1" i="0" u="none" strike="noStrike" cap="none">
                <a:solidFill>
                  <a:schemeClr val="dk2"/>
                </a:solidFill>
                <a:latin typeface="Proxima Nova"/>
                <a:ea typeface="Proxima Nova"/>
                <a:cs typeface="Proxima Nova"/>
                <a:sym typeface="Proxima Nova"/>
              </a:defRPr>
            </a:lvl1pPr>
            <a:lvl2pPr marL="914400" marR="0" lvl="1" indent="-257175" algn="l" rtl="0">
              <a:lnSpc>
                <a:spcPct val="100000"/>
              </a:lnSpc>
              <a:spcBef>
                <a:spcPts val="500"/>
              </a:spcBef>
              <a:spcAft>
                <a:spcPts val="0"/>
              </a:spcAft>
              <a:buClr>
                <a:schemeClr val="dk1"/>
              </a:buClr>
              <a:buSzPts val="450"/>
              <a:buFont typeface="Arial"/>
              <a:buChar char=" "/>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30200" algn="l" rtl="0">
              <a:lnSpc>
                <a:spcPct val="100000"/>
              </a:lnSpc>
              <a:spcBef>
                <a:spcPts val="500"/>
              </a:spcBef>
              <a:spcAft>
                <a:spcPts val="0"/>
              </a:spcAft>
              <a:buClr>
                <a:schemeClr val="dk1"/>
              </a:buClr>
              <a:buSzPts val="16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17500" algn="l" rtl="0">
              <a:lnSpc>
                <a:spcPct val="100000"/>
              </a:lnSpc>
              <a:spcBef>
                <a:spcPts val="500"/>
              </a:spcBef>
              <a:spcAft>
                <a:spcPts val="0"/>
              </a:spcAft>
              <a:buClr>
                <a:schemeClr val="dk1"/>
              </a:buClr>
              <a:buSzPts val="14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12" name="Google Shape;12;p39"/>
          <p:cNvSpPr txBox="1">
            <a:spLocks noGrp="1"/>
          </p:cNvSpPr>
          <p:nvPr>
            <p:ph type="dt" idx="10"/>
          </p:nvPr>
        </p:nvSpPr>
        <p:spPr>
          <a:xfrm>
            <a:off x="8347597" y="6161373"/>
            <a:ext cx="1314855" cy="22498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rgbClr val="999B9C"/>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9pPr>
          </a:lstStyle>
          <a:p>
            <a:endParaRPr/>
          </a:p>
        </p:txBody>
      </p:sp>
      <p:sp>
        <p:nvSpPr>
          <p:cNvPr id="13" name="Google Shape;13;p39"/>
          <p:cNvSpPr txBox="1">
            <a:spLocks noGrp="1"/>
          </p:cNvSpPr>
          <p:nvPr>
            <p:ph type="ftr" idx="11"/>
          </p:nvPr>
        </p:nvSpPr>
        <p:spPr>
          <a:xfrm>
            <a:off x="685800" y="5978481"/>
            <a:ext cx="5638801" cy="22498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Proxima Nova"/>
                <a:ea typeface="Proxima Nova"/>
                <a:cs typeface="Proxima Nova"/>
                <a:sym typeface="Proxima Nova"/>
              </a:defRPr>
            </a:lvl9pPr>
          </a:lstStyle>
          <a:p>
            <a:endParaRPr/>
          </a:p>
        </p:txBody>
      </p:sp>
      <p:sp>
        <p:nvSpPr>
          <p:cNvPr id="14" name="Google Shape;14;p39"/>
          <p:cNvSpPr txBox="1">
            <a:spLocks noGrp="1"/>
          </p:cNvSpPr>
          <p:nvPr>
            <p:ph type="sldNum" idx="12"/>
          </p:nvPr>
        </p:nvSpPr>
        <p:spPr>
          <a:xfrm>
            <a:off x="685800" y="6161373"/>
            <a:ext cx="785091" cy="224980"/>
          </a:xfrm>
          <a:prstGeom prst="rect">
            <a:avLst/>
          </a:prstGeom>
          <a:noFill/>
          <a:ln>
            <a:noFill/>
          </a:ln>
        </p:spPr>
        <p:txBody>
          <a:bodyPr spcFirstLastPara="1" wrap="square" lIns="0" tIns="0" rIns="0" bIns="0" anchor="b"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999B9C"/>
                </a:solidFill>
                <a:latin typeface="Proxima Nova"/>
                <a:ea typeface="Proxima Nova"/>
                <a:cs typeface="Proxima Nova"/>
                <a:sym typeface="Proxima Nova"/>
              </a:defRPr>
            </a:lvl9pPr>
          </a:lstStyle>
          <a:p>
            <a:pPr marL="0" lvl="0" indent="0" algn="l" rtl="0">
              <a:spcBef>
                <a:spcPts val="0"/>
              </a:spcBef>
              <a:spcAft>
                <a:spcPts val="0"/>
              </a:spcAft>
              <a:buNone/>
            </a:pPr>
            <a:fld id="{00000000-1234-1234-1234-123412341234}" type="slidenum">
              <a:rPr lang="en-US"/>
              <a:t>‹#›</a:t>
            </a:fld>
            <a:endParaRPr/>
          </a:p>
        </p:txBody>
      </p:sp>
      <p:pic>
        <p:nvPicPr>
          <p:cNvPr id="15" name="Google Shape;15;p39"/>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458901" y="6172685"/>
            <a:ext cx="1047298" cy="219712"/>
          </a:xfrm>
          <a:prstGeom prst="rect">
            <a:avLst/>
          </a:prstGeom>
          <a:noFill/>
          <a:ln>
            <a:noFill/>
          </a:ln>
        </p:spPr>
      </p:pic>
    </p:spTree>
    <p:extLst>
      <p:ext uri="{BB962C8B-B14F-4D97-AF65-F5344CB8AC3E}">
        <p14:creationId xmlns:p14="http://schemas.microsoft.com/office/powerpoint/2010/main" val="2956803724"/>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5ACBF0"/>
          </p15:clr>
        </p15:guide>
        <p15:guide id="2" pos="3840">
          <p15:clr>
            <a:srgbClr val="5ACBF0"/>
          </p15:clr>
        </p15:guide>
        <p15:guide id="3" pos="432">
          <p15:clr>
            <a:srgbClr val="A4A3A4"/>
          </p15:clr>
        </p15:guide>
        <p15:guide id="4" pos="7248">
          <p15:clr>
            <a:srgbClr val="A4A3A4"/>
          </p15:clr>
        </p15:guide>
        <p15:guide id="5" orient="horz" pos="432">
          <p15:clr>
            <a:srgbClr val="A4A3A4"/>
          </p15:clr>
        </p15:guide>
        <p15:guide id="6" orient="horz" pos="3888">
          <p15:clr>
            <a:srgbClr val="A4A3A4"/>
          </p15:clr>
        </p15:guide>
        <p15:guide id="7" pos="2544">
          <p15:clr>
            <a:srgbClr val="F26B43"/>
          </p15:clr>
        </p15:guide>
        <p15:guide id="8" pos="5136">
          <p15:clr>
            <a:srgbClr val="F26B43"/>
          </p15:clr>
        </p15:guide>
        <p15:guide id="9" orient="horz" pos="1440">
          <p15:clr>
            <a:srgbClr val="F26B43"/>
          </p15:clr>
        </p15:guide>
        <p15:guide id="10" orient="horz"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69CFDF-1EDF-4DBA-BCC8-92DCEACC4477}"/>
              </a:ext>
            </a:extLst>
          </p:cNvPr>
          <p:cNvSpPr>
            <a:spLocks noGrp="1"/>
          </p:cNvSpPr>
          <p:nvPr>
            <p:ph type="title"/>
          </p:nvPr>
        </p:nvSpPr>
        <p:spPr>
          <a:xfrm>
            <a:off x="838200" y="365125"/>
            <a:ext cx="10515600" cy="9144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96B588-0452-4C31-B76F-7DDDFA04DC4A}"/>
              </a:ext>
            </a:extLst>
          </p:cNvPr>
          <p:cNvSpPr>
            <a:spLocks noGrp="1"/>
          </p:cNvSpPr>
          <p:nvPr>
            <p:ph type="body" idx="1"/>
          </p:nvPr>
        </p:nvSpPr>
        <p:spPr>
          <a:xfrm>
            <a:off x="838200" y="1279526"/>
            <a:ext cx="10515600" cy="48974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BFC9BCF8-692B-4199-BD94-CEFA2B063BA8}"/>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9782069" y="6251877"/>
            <a:ext cx="1571731" cy="481999"/>
          </a:xfrm>
          <a:prstGeom prst="rect">
            <a:avLst/>
          </a:prstGeom>
        </p:spPr>
      </p:pic>
      <p:sp>
        <p:nvSpPr>
          <p:cNvPr id="14" name="TextBox 13">
            <a:extLst>
              <a:ext uri="{FF2B5EF4-FFF2-40B4-BE49-F238E27FC236}">
                <a16:creationId xmlns:a16="http://schemas.microsoft.com/office/drawing/2014/main" id="{61EAC859-DFED-4742-A7DC-DCAFE46FF50F}"/>
              </a:ext>
            </a:extLst>
          </p:cNvPr>
          <p:cNvSpPr txBox="1"/>
          <p:nvPr/>
        </p:nvSpPr>
        <p:spPr>
          <a:xfrm>
            <a:off x="838200" y="6324521"/>
            <a:ext cx="2743200" cy="410369"/>
          </a:xfrm>
          <a:prstGeom prst="rect">
            <a:avLst/>
          </a:prstGeom>
          <a:noFill/>
        </p:spPr>
        <p:txBody>
          <a:bodyPr wrap="square" lIns="0" tIns="0" rIns="0" bIns="0" rtlCol="0">
            <a:noAutofit/>
          </a:bodyPr>
          <a:lstStyle/>
          <a:p>
            <a:r>
              <a:rPr lang="en-US" sz="1333" dirty="0"/>
              <a:t>© 2019 DataStax. </a:t>
            </a:r>
          </a:p>
          <a:p>
            <a:r>
              <a:rPr lang="en-US" sz="1333" dirty="0"/>
              <a:t>Use only with permission.</a:t>
            </a:r>
          </a:p>
        </p:txBody>
      </p:sp>
      <p:sp>
        <p:nvSpPr>
          <p:cNvPr id="15" name="TextBox 14">
            <a:extLst>
              <a:ext uri="{FF2B5EF4-FFF2-40B4-BE49-F238E27FC236}">
                <a16:creationId xmlns:a16="http://schemas.microsoft.com/office/drawing/2014/main" id="{82EEA3A5-763B-4FAD-95DA-4F2C87B699AE}"/>
              </a:ext>
            </a:extLst>
          </p:cNvPr>
          <p:cNvSpPr txBox="1"/>
          <p:nvPr/>
        </p:nvSpPr>
        <p:spPr>
          <a:xfrm>
            <a:off x="4724400" y="6324521"/>
            <a:ext cx="2743200" cy="410369"/>
          </a:xfrm>
          <a:prstGeom prst="rect">
            <a:avLst/>
          </a:prstGeom>
          <a:noFill/>
        </p:spPr>
        <p:txBody>
          <a:bodyPr wrap="square" lIns="0" tIns="0" rIns="0" bIns="0" rtlCol="0">
            <a:noAutofit/>
          </a:bodyPr>
          <a:lstStyle/>
          <a:p>
            <a:pPr algn="ctr"/>
            <a:fld id="{F59F38E0-D62C-4F55-9341-047F91CF3DF1}" type="slidenum">
              <a:rPr lang="en-US" sz="1333" smtClean="0"/>
              <a:t>‹#›</a:t>
            </a:fld>
            <a:endParaRPr lang="en-US" sz="1333" dirty="0"/>
          </a:p>
          <a:p>
            <a:pPr algn="ctr"/>
            <a:r>
              <a:rPr lang="en-US" sz="1333" dirty="0"/>
              <a:t>academy.datastax.com</a:t>
            </a:r>
          </a:p>
        </p:txBody>
      </p:sp>
    </p:spTree>
    <p:extLst>
      <p:ext uri="{BB962C8B-B14F-4D97-AF65-F5344CB8AC3E}">
        <p14:creationId xmlns:p14="http://schemas.microsoft.com/office/powerpoint/2010/main" val="425903824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3" r:id="rId34"/>
    <p:sldLayoutId id="2147483794" r:id="rId35"/>
  </p:sldLayoutIdLst>
  <p:txStyles>
    <p:titleStyle>
      <a:lvl1pPr algn="l" defTabSz="914377" rtl="0" eaLnBrk="1" latinLnBrk="0" hangingPunct="1">
        <a:lnSpc>
          <a:spcPct val="90000"/>
        </a:lnSpc>
        <a:spcBef>
          <a:spcPct val="0"/>
        </a:spcBef>
        <a:buNone/>
        <a:defRPr sz="3733" b="1" kern="1200">
          <a:solidFill>
            <a:schemeClr val="tx1"/>
          </a:solidFill>
          <a:latin typeface="+mj-lt"/>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Arial" panose="020B0604020202020204" pitchFamily="34" charset="0"/>
        </a:defRPr>
      </a:lvl1pPr>
      <a:lvl2pPr marL="457189" indent="-228594" algn="l" defTabSz="914377" rtl="0" eaLnBrk="1" latinLnBrk="0" hangingPunct="1">
        <a:lnSpc>
          <a:spcPct val="90000"/>
        </a:lnSpc>
        <a:spcBef>
          <a:spcPts val="500"/>
        </a:spcBef>
        <a:buFont typeface="Arial" panose="020B0604020202020204" pitchFamily="34" charset="0"/>
        <a:buChar char="•"/>
        <a:defRPr sz="2133" kern="1200">
          <a:solidFill>
            <a:schemeClr val="tx2"/>
          </a:solidFill>
          <a:latin typeface="+mn-lt"/>
          <a:ea typeface="+mn-ea"/>
          <a:cs typeface="Arial" panose="020B0604020202020204" pitchFamily="34" charset="0"/>
        </a:defRPr>
      </a:lvl2pPr>
      <a:lvl3pPr marL="695308" indent="-228594" algn="l" defTabSz="914377" rtl="0" eaLnBrk="1" latinLnBrk="0" hangingPunct="1">
        <a:lnSpc>
          <a:spcPct val="90000"/>
        </a:lnSpc>
        <a:spcBef>
          <a:spcPts val="500"/>
        </a:spcBef>
        <a:buFont typeface="Arial" panose="020B0604020202020204" pitchFamily="34" charset="0"/>
        <a:buChar char="•"/>
        <a:defRPr sz="1867" kern="1200">
          <a:solidFill>
            <a:schemeClr val="tx2"/>
          </a:solidFill>
          <a:latin typeface="+mn-lt"/>
          <a:ea typeface="+mn-ea"/>
          <a:cs typeface="Arial" panose="020B0604020202020204" pitchFamily="34" charset="0"/>
        </a:defRPr>
      </a:lvl3pPr>
      <a:lvl4pPr marL="914377" indent="-228594" algn="l" defTabSz="914377" rtl="0" eaLnBrk="1" latinLnBrk="0" hangingPunct="1">
        <a:lnSpc>
          <a:spcPct val="90000"/>
        </a:lnSpc>
        <a:spcBef>
          <a:spcPts val="500"/>
        </a:spcBef>
        <a:buFont typeface="Arial" panose="020B0604020202020204" pitchFamily="34" charset="0"/>
        <a:buChar char="•"/>
        <a:defRPr sz="1867" kern="1200">
          <a:solidFill>
            <a:schemeClr val="tx2"/>
          </a:solidFill>
          <a:latin typeface="+mn-lt"/>
          <a:ea typeface="+mn-ea"/>
          <a:cs typeface="Arial" panose="020B0604020202020204" pitchFamily="34" charset="0"/>
        </a:defRPr>
      </a:lvl4pPr>
      <a:lvl5pPr marL="1152497" indent="-228594" algn="l" defTabSz="914377" rtl="0" eaLnBrk="1" latinLnBrk="0" hangingPunct="1">
        <a:lnSpc>
          <a:spcPct val="90000"/>
        </a:lnSpc>
        <a:spcBef>
          <a:spcPts val="500"/>
        </a:spcBef>
        <a:buFont typeface="Arial" panose="020B0604020202020204" pitchFamily="34" charset="0"/>
        <a:buChar char="•"/>
        <a:defRPr sz="1867" kern="120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0.png"/><Relationship Id="rId11" Type="http://schemas.microsoft.com/office/2007/relationships/hdphoto" Target="../media/hdphoto10.wdp"/><Relationship Id="rId5" Type="http://schemas.openxmlformats.org/officeDocument/2006/relationships/image" Target="../media/image59.png"/><Relationship Id="rId10" Type="http://schemas.openxmlformats.org/officeDocument/2006/relationships/image" Target="../media/image62.png"/><Relationship Id="rId4" Type="http://schemas.microsoft.com/office/2007/relationships/hdphoto" Target="../media/hdphoto7.wdp"/><Relationship Id="rId9" Type="http://schemas.microsoft.com/office/2007/relationships/hdphoto" Target="../media/hdphoto9.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39.png"/><Relationship Id="rId18" Type="http://schemas.openxmlformats.org/officeDocument/2006/relationships/image" Target="../media/image44.tiff"/><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4.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2.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hyperlink" Target="https://fr.linkedin.com/in/clunven" TargetMode="External"/><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tiff"/><Relationship Id="rId4" Type="http://schemas.openxmlformats.org/officeDocument/2006/relationships/hyperlink" Target="https://github.com/clun" TargetMode="External"/><Relationship Id="rId9" Type="http://schemas.openxmlformats.org/officeDocument/2006/relationships/image" Target="../media/image35.png"/><Relationship Id="rId14" Type="http://schemas.openxmlformats.org/officeDocument/2006/relationships/image" Target="../media/image4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tiff"/><Relationship Id="rId4" Type="http://schemas.openxmlformats.org/officeDocument/2006/relationships/image" Target="../media/image68.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hyperlink" Target="mailto:wilm@gmail.com"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4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91.jp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8" Type="http://schemas.openxmlformats.org/officeDocument/2006/relationships/hyperlink" Target="https://academy.datastax.com/" TargetMode="External"/><Relationship Id="rId3" Type="http://schemas.openxmlformats.org/officeDocument/2006/relationships/hyperlink" Target="https://academy.datastax.com/resources/ds201-datastax-enterprise-6-foundations-of-apache-cassandra" TargetMode="External"/><Relationship Id="rId7" Type="http://schemas.openxmlformats.org/officeDocument/2006/relationships/hyperlink" Target="https://academy.datastax.com/resources/ds332" TargetMode="External"/><Relationship Id="rId2" Type="http://schemas.openxmlformats.org/officeDocument/2006/relationships/notesSlide" Target="../notesSlides/notesSlide61.xml"/><Relationship Id="rId1" Type="http://schemas.openxmlformats.org/officeDocument/2006/relationships/slideLayout" Target="../slideLayouts/slideLayout42.xml"/><Relationship Id="rId6" Type="http://schemas.openxmlformats.org/officeDocument/2006/relationships/hyperlink" Target="https://academy.datastax.com/resources/ds330-datastax-enterprise-6-graph" TargetMode="External"/><Relationship Id="rId11" Type="http://schemas.openxmlformats.org/officeDocument/2006/relationships/image" Target="../media/image98.png"/><Relationship Id="rId5" Type="http://schemas.openxmlformats.org/officeDocument/2006/relationships/hyperlink" Target="https://academy.datastax.com/resources/ds220" TargetMode="External"/><Relationship Id="rId10" Type="http://schemas.openxmlformats.org/officeDocument/2006/relationships/image" Target="../media/image97.png"/><Relationship Id="rId4" Type="http://schemas.openxmlformats.org/officeDocument/2006/relationships/hyperlink" Target="https://academy.datastax.com/resources/ds210-datastax-enterprise-6-operations-with-apache-cassandra" TargetMode="External"/><Relationship Id="rId9"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hyperlink" Target="https://academy.datastax.com/paths" TargetMode="External"/><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54.xml"/><Relationship Id="rId5" Type="http://schemas.openxmlformats.org/officeDocument/2006/relationships/comments" Target="../comments/comment1.xml"/><Relationship Id="rId4" Type="http://schemas.openxmlformats.org/officeDocument/2006/relationships/image" Target="../media/image51.png"/></Relationships>
</file>

<file path=ppt/slides/_rels/slide8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killrvideo" TargetMode="External"/><Relationship Id="rId7"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hyperlink" Target="http://killrvideo.com/" TargetMode="External"/></Relationships>
</file>

<file path=ppt/slides/_rels/slide8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datastaxacademy" TargetMode="External"/><Relationship Id="rId7"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openxmlformats.org/officeDocument/2006/relationships/image" Target="../media/image51.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
          <p:cNvSpPr txBox="1">
            <a:spLocks noGrp="1"/>
          </p:cNvSpPr>
          <p:nvPr>
            <p:ph type="ctrTitle"/>
          </p:nvPr>
        </p:nvSpPr>
        <p:spPr>
          <a:xfrm>
            <a:off x="697832" y="2856395"/>
            <a:ext cx="6803348" cy="191274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chemeClr val="accent1"/>
              </a:buClr>
              <a:buSzPts val="6600"/>
              <a:buFont typeface="Arial"/>
              <a:buNone/>
            </a:pPr>
            <a:r>
              <a:rPr lang="en-US" sz="5400" dirty="0">
                <a:solidFill>
                  <a:srgbClr val="DAE5F1"/>
                </a:solidFill>
              </a:rPr>
              <a:t>From Zero to Cloud with Apache Cassandra™</a:t>
            </a:r>
            <a:endParaRPr sz="5400" dirty="0"/>
          </a:p>
        </p:txBody>
      </p:sp>
      <p:sp>
        <p:nvSpPr>
          <p:cNvPr id="484" name="Google Shape;484;p1"/>
          <p:cNvSpPr txBox="1">
            <a:spLocks noGrp="1"/>
          </p:cNvSpPr>
          <p:nvPr>
            <p:ph type="subTitle" idx="1"/>
          </p:nvPr>
        </p:nvSpPr>
        <p:spPr>
          <a:xfrm>
            <a:off x="697832" y="4997573"/>
            <a:ext cx="9593943" cy="31242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450"/>
              <a:buNone/>
            </a:pPr>
            <a:r>
              <a:rPr lang="en-US" dirty="0"/>
              <a:t>NOVEMBER 25th 2019 </a:t>
            </a:r>
            <a:endParaRPr dirty="0"/>
          </a:p>
          <a:p>
            <a:pPr marL="0" lvl="0" indent="0" algn="l" rtl="0">
              <a:lnSpc>
                <a:spcPct val="100000"/>
              </a:lnSpc>
              <a:spcBef>
                <a:spcPts val="1000"/>
              </a:spcBef>
              <a:spcAft>
                <a:spcPts val="0"/>
              </a:spcAft>
              <a:buClr>
                <a:schemeClr val="lt1"/>
              </a:buClr>
              <a:buSzPts val="450"/>
              <a:buNone/>
            </a:pPr>
            <a:endParaRPr dirty="0"/>
          </a:p>
        </p:txBody>
      </p:sp>
      <p:sp>
        <p:nvSpPr>
          <p:cNvPr id="485" name="Google Shape;485;p1"/>
          <p:cNvSpPr txBox="1">
            <a:spLocks noGrp="1"/>
          </p:cNvSpPr>
          <p:nvPr>
            <p:ph type="body" idx="2"/>
          </p:nvPr>
        </p:nvSpPr>
        <p:spPr>
          <a:xfrm>
            <a:off x="697832" y="5403816"/>
            <a:ext cx="9593943" cy="49114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350"/>
              <a:buNone/>
            </a:pPr>
            <a:r>
              <a:rPr lang="en-US" sz="1800" dirty="0"/>
              <a:t>Cedrick Lunven - Developer Advocate DataStax</a:t>
            </a:r>
          </a:p>
          <a:p>
            <a:pPr marL="0" lvl="0" indent="0" algn="l" rtl="0">
              <a:lnSpc>
                <a:spcPct val="100000"/>
              </a:lnSpc>
              <a:spcBef>
                <a:spcPts val="0"/>
              </a:spcBef>
              <a:spcAft>
                <a:spcPts val="0"/>
              </a:spcAft>
              <a:buClr>
                <a:schemeClr val="lt1"/>
              </a:buClr>
              <a:buSzPts val="350"/>
              <a:buNone/>
            </a:pPr>
            <a:endParaRPr lang="en-US" sz="1800" dirty="0"/>
          </a:p>
          <a:p>
            <a:pPr marL="0" lvl="0" indent="0" algn="l" rtl="0">
              <a:lnSpc>
                <a:spcPct val="100000"/>
              </a:lnSpc>
              <a:spcBef>
                <a:spcPts val="1000"/>
              </a:spcBef>
              <a:spcAft>
                <a:spcPts val="0"/>
              </a:spcAft>
              <a:buClr>
                <a:schemeClr val="lt1"/>
              </a:buClr>
              <a:buSzPts val="350"/>
              <a:buNone/>
            </a:pPr>
            <a:endParaRPr lang="en-US" sz="1800" dirty="0"/>
          </a:p>
        </p:txBody>
      </p:sp>
      <p:pic>
        <p:nvPicPr>
          <p:cNvPr id="5" name="Google Shape;641;p35" descr="A picture containing man, dark, toy, holding&#10;&#10;Description automatically generated">
            <a:extLst>
              <a:ext uri="{FF2B5EF4-FFF2-40B4-BE49-F238E27FC236}">
                <a16:creationId xmlns:a16="http://schemas.microsoft.com/office/drawing/2014/main" id="{F13EB76C-A726-534F-B24A-24D412968BEC}"/>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56439" y="283417"/>
            <a:ext cx="5207069" cy="5554205"/>
          </a:xfrm>
          <a:prstGeom prst="rect">
            <a:avLst/>
          </a:prstGeom>
          <a:noFill/>
          <a:ln>
            <a:noFill/>
          </a:ln>
          <a:effectLst>
            <a:outerShdw blurRad="596900" dist="50800" dir="5400000" sx="113000" sy="113000" algn="ctr" rotWithShape="0">
              <a:srgbClr val="FFFFFF">
                <a:alpha val="42750"/>
              </a:srgbClr>
            </a:outerShdw>
          </a:effectLst>
        </p:spPr>
      </p:pic>
    </p:spTree>
    <p:extLst>
      <p:ext uri="{BB962C8B-B14F-4D97-AF65-F5344CB8AC3E}">
        <p14:creationId xmlns:p14="http://schemas.microsoft.com/office/powerpoint/2010/main" val="2052933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6b46890ac2_0_3"/>
          <p:cNvSpPr txBox="1">
            <a:spLocks noGrp="1"/>
          </p:cNvSpPr>
          <p:nvPr>
            <p:ph type="title"/>
          </p:nvPr>
        </p:nvSpPr>
        <p:spPr>
          <a:xfrm>
            <a:off x="0" y="264870"/>
            <a:ext cx="1855922" cy="685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Agenda</a:t>
            </a:r>
            <a:endParaRPr dirty="0"/>
          </a:p>
        </p:txBody>
      </p:sp>
      <p:sp>
        <p:nvSpPr>
          <p:cNvPr id="498" name="Google Shape;498;g6b46890ac2_0_3"/>
          <p:cNvSpPr txBox="1">
            <a:spLocks noGrp="1"/>
          </p:cNvSpPr>
          <p:nvPr>
            <p:ph type="body" idx="2"/>
          </p:nvPr>
        </p:nvSpPr>
        <p:spPr>
          <a:xfrm>
            <a:off x="4927896" y="1345862"/>
            <a:ext cx="7780149" cy="696600"/>
          </a:xfrm>
          <a:prstGeom prst="rect">
            <a:avLst/>
          </a:prstGeom>
        </p:spPr>
        <p:txBody>
          <a:bodyPr spcFirstLastPara="1" wrap="square" lIns="0" tIns="0" rIns="0" bIns="0" anchor="ctr" anchorCtr="0">
            <a:noAutofit/>
          </a:bodyPr>
          <a:lstStyle/>
          <a:p>
            <a:pPr marL="55562" lvl="0" indent="-55562" algn="l" rtl="0">
              <a:spcBef>
                <a:spcPts val="0"/>
              </a:spcBef>
              <a:spcAft>
                <a:spcPts val="0"/>
              </a:spcAft>
              <a:buSzPts val="600"/>
              <a:buChar char=" "/>
            </a:pPr>
            <a:r>
              <a:rPr lang="en-GB" b="1" dirty="0"/>
              <a:t>Understanding Apache Cassandra™ Use Cases</a:t>
            </a:r>
          </a:p>
        </p:txBody>
      </p:sp>
      <p:sp>
        <p:nvSpPr>
          <p:cNvPr id="500" name="Google Shape;500;g6b46890ac2_0_3"/>
          <p:cNvSpPr txBox="1">
            <a:spLocks noGrp="1"/>
          </p:cNvSpPr>
          <p:nvPr>
            <p:ph type="body" idx="4"/>
          </p:nvPr>
        </p:nvSpPr>
        <p:spPr>
          <a:xfrm>
            <a:off x="5036384" y="2426854"/>
            <a:ext cx="7346196" cy="69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dirty="0"/>
              <a:t>Data Modelling with Apache Cassandra™</a:t>
            </a:r>
          </a:p>
        </p:txBody>
      </p:sp>
      <p:sp>
        <p:nvSpPr>
          <p:cNvPr id="3" name="Rectangle 2">
            <a:extLst>
              <a:ext uri="{FF2B5EF4-FFF2-40B4-BE49-F238E27FC236}">
                <a16:creationId xmlns:a16="http://schemas.microsoft.com/office/drawing/2014/main" id="{BB337D31-65D4-C54B-B6D4-AAB6144B8C44}"/>
              </a:ext>
            </a:extLst>
          </p:cNvPr>
          <p:cNvSpPr/>
          <p:nvPr/>
        </p:nvSpPr>
        <p:spPr>
          <a:xfrm>
            <a:off x="3232342" y="1393210"/>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24" name="Rectangle 23">
            <a:extLst>
              <a:ext uri="{FF2B5EF4-FFF2-40B4-BE49-F238E27FC236}">
                <a16:creationId xmlns:a16="http://schemas.microsoft.com/office/drawing/2014/main" id="{E3BD577C-D3CC-FB4E-A947-0AEDE41001CD}"/>
              </a:ext>
            </a:extLst>
          </p:cNvPr>
          <p:cNvSpPr/>
          <p:nvPr/>
        </p:nvSpPr>
        <p:spPr>
          <a:xfrm>
            <a:off x="3232342" y="2494545"/>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2</a:t>
            </a:r>
          </a:p>
        </p:txBody>
      </p:sp>
      <p:sp>
        <p:nvSpPr>
          <p:cNvPr id="25" name="Rectangle 24">
            <a:extLst>
              <a:ext uri="{FF2B5EF4-FFF2-40B4-BE49-F238E27FC236}">
                <a16:creationId xmlns:a16="http://schemas.microsoft.com/office/drawing/2014/main" id="{919F9FE4-8B14-CD4E-B020-0330336D75D9}"/>
              </a:ext>
            </a:extLst>
          </p:cNvPr>
          <p:cNvSpPr/>
          <p:nvPr/>
        </p:nvSpPr>
        <p:spPr>
          <a:xfrm>
            <a:off x="3232342" y="3596456"/>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31" name="Google Shape;500;g6b46890ac2_0_3">
            <a:extLst>
              <a:ext uri="{FF2B5EF4-FFF2-40B4-BE49-F238E27FC236}">
                <a16:creationId xmlns:a16="http://schemas.microsoft.com/office/drawing/2014/main" id="{7F142886-F27F-8B42-936C-4F165EE14E6C}"/>
              </a:ext>
            </a:extLst>
          </p:cNvPr>
          <p:cNvSpPr txBox="1">
            <a:spLocks/>
          </p:cNvSpPr>
          <p:nvPr/>
        </p:nvSpPr>
        <p:spPr>
          <a:xfrm>
            <a:off x="5092139" y="3517889"/>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a:ln>
                  <a:noFill/>
                </a:ln>
                <a:solidFill>
                  <a:srgbClr val="0C153A"/>
                </a:solidFill>
                <a:effectLst/>
                <a:uLnTx/>
                <a:uFillTx/>
                <a:latin typeface="Proxima Nova"/>
                <a:sym typeface="Proxima Nova"/>
              </a:rPr>
              <a:t>Application Development</a:t>
            </a:r>
          </a:p>
        </p:txBody>
      </p:sp>
      <p:sp>
        <p:nvSpPr>
          <p:cNvPr id="11" name="Google Shape;498;g6b46890ac2_0_3">
            <a:extLst>
              <a:ext uri="{FF2B5EF4-FFF2-40B4-BE49-F238E27FC236}">
                <a16:creationId xmlns:a16="http://schemas.microsoft.com/office/drawing/2014/main" id="{51EB5AC0-7B24-6349-9DEA-CD779146C2D7}"/>
              </a:ext>
            </a:extLst>
          </p:cNvPr>
          <p:cNvSpPr txBox="1">
            <a:spLocks/>
          </p:cNvSpPr>
          <p:nvPr/>
        </p:nvSpPr>
        <p:spPr>
          <a:xfrm>
            <a:off x="4927896" y="264870"/>
            <a:ext cx="7780149"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55562" indent="-55562">
              <a:spcBef>
                <a:spcPts val="0"/>
              </a:spcBef>
            </a:pPr>
            <a:r>
              <a:rPr lang="fr-FR" kern="0" dirty="0"/>
              <a:t>Bootstraping</a:t>
            </a:r>
          </a:p>
        </p:txBody>
      </p:sp>
      <p:sp>
        <p:nvSpPr>
          <p:cNvPr id="12" name="Rectangle 11">
            <a:extLst>
              <a:ext uri="{FF2B5EF4-FFF2-40B4-BE49-F238E27FC236}">
                <a16:creationId xmlns:a16="http://schemas.microsoft.com/office/drawing/2014/main" id="{9C15B2DB-901D-EB46-8506-A621DF175B1A}"/>
              </a:ext>
            </a:extLst>
          </p:cNvPr>
          <p:cNvSpPr/>
          <p:nvPr/>
        </p:nvSpPr>
        <p:spPr>
          <a:xfrm>
            <a:off x="3232342" y="320625"/>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0</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0390D65A-2E25-0349-B12C-8012CF141447}"/>
              </a:ext>
            </a:extLst>
          </p:cNvPr>
          <p:cNvSpPr/>
          <p:nvPr/>
        </p:nvSpPr>
        <p:spPr>
          <a:xfrm>
            <a:off x="3232342" y="4709791"/>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4</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Google Shape;500;g6b46890ac2_0_3">
            <a:extLst>
              <a:ext uri="{FF2B5EF4-FFF2-40B4-BE49-F238E27FC236}">
                <a16:creationId xmlns:a16="http://schemas.microsoft.com/office/drawing/2014/main" id="{FE96F3FC-A350-E54A-A682-96F25FBE194F}"/>
              </a:ext>
            </a:extLst>
          </p:cNvPr>
          <p:cNvSpPr txBox="1">
            <a:spLocks/>
          </p:cNvSpPr>
          <p:nvPr/>
        </p:nvSpPr>
        <p:spPr>
          <a:xfrm>
            <a:off x="5092139" y="4665187"/>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err="1">
                <a:ln>
                  <a:noFill/>
                </a:ln>
                <a:solidFill>
                  <a:srgbClr val="0C153A"/>
                </a:solidFill>
                <a:effectLst/>
                <a:uLnTx/>
                <a:uFillTx/>
                <a:latin typeface="Proxima Nova"/>
                <a:sym typeface="Proxima Nova"/>
              </a:rPr>
              <a:t>What’s</a:t>
            </a:r>
            <a:r>
              <a:rPr kumimoji="0" lang="fr-FR" sz="2400" b="1" i="0" u="none" strike="noStrike" kern="0" cap="none" spc="0" normalizeH="0" baseline="0" noProof="0" dirty="0">
                <a:ln>
                  <a:noFill/>
                </a:ln>
                <a:solidFill>
                  <a:srgbClr val="0C153A"/>
                </a:solidFill>
                <a:effectLst/>
                <a:uLnTx/>
                <a:uFillTx/>
                <a:latin typeface="Proxima Nova"/>
                <a:sym typeface="Proxima Nova"/>
              </a:rPr>
              <a:t> NEXT ?</a:t>
            </a:r>
          </a:p>
        </p:txBody>
      </p:sp>
    </p:spTree>
    <p:extLst>
      <p:ext uri="{BB962C8B-B14F-4D97-AF65-F5344CB8AC3E}">
        <p14:creationId xmlns:p14="http://schemas.microsoft.com/office/powerpoint/2010/main" val="401611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sz="6000" dirty="0"/>
              <a:t>Understanding Apache Cassandra™ Use Cases</a:t>
            </a:r>
            <a:endParaRPr sz="6000" dirty="0"/>
          </a:p>
        </p:txBody>
      </p:sp>
      <p:sp>
        <p:nvSpPr>
          <p:cNvPr id="752" name="Google Shape;752;p70"/>
          <p:cNvSpPr txBox="1">
            <a:spLocks noGrp="1"/>
          </p:cNvSpPr>
          <p:nvPr>
            <p:ph type="subTitle" idx="1"/>
          </p:nvPr>
        </p:nvSpPr>
        <p:spPr>
          <a:xfrm>
            <a:off x="457200" y="118241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Meetup @Stockholm</a:t>
            </a:r>
            <a:endParaRPr dirty="0"/>
          </a:p>
        </p:txBody>
      </p:sp>
    </p:spTree>
    <p:extLst>
      <p:ext uri="{BB962C8B-B14F-4D97-AF65-F5344CB8AC3E}">
        <p14:creationId xmlns:p14="http://schemas.microsoft.com/office/powerpoint/2010/main" val="425806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984;p101">
            <a:extLst>
              <a:ext uri="{FF2B5EF4-FFF2-40B4-BE49-F238E27FC236}">
                <a16:creationId xmlns:a16="http://schemas.microsoft.com/office/drawing/2014/main" id="{B41B89CF-95A0-604E-9AE6-0C5E3B677115}"/>
              </a:ext>
            </a:extLst>
          </p:cNvPr>
          <p:cNvGrpSpPr/>
          <p:nvPr/>
        </p:nvGrpSpPr>
        <p:grpSpPr>
          <a:xfrm>
            <a:off x="1636564" y="-133242"/>
            <a:ext cx="8151550" cy="7633157"/>
            <a:chOff x="4360549" y="1086149"/>
            <a:chExt cx="5786081" cy="5796856"/>
          </a:xfrm>
        </p:grpSpPr>
        <p:sp>
          <p:nvSpPr>
            <p:cNvPr id="9" name="Google Shape;985;p101">
              <a:extLst>
                <a:ext uri="{FF2B5EF4-FFF2-40B4-BE49-F238E27FC236}">
                  <a16:creationId xmlns:a16="http://schemas.microsoft.com/office/drawing/2014/main" id="{A7BEB1CB-F306-9643-B9D6-277173A95106}"/>
                </a:ext>
              </a:extLst>
            </p:cNvPr>
            <p:cNvSpPr/>
            <p:nvPr/>
          </p:nvSpPr>
          <p:spPr>
            <a:xfrm>
              <a:off x="5690923" y="2511303"/>
              <a:ext cx="3092254" cy="3092254"/>
            </a:xfrm>
            <a:prstGeom prst="ellipse">
              <a:avLst/>
            </a:prstGeom>
            <a:no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 name="Google Shape;986;p101">
              <a:extLst>
                <a:ext uri="{FF2B5EF4-FFF2-40B4-BE49-F238E27FC236}">
                  <a16:creationId xmlns:a16="http://schemas.microsoft.com/office/drawing/2014/main" id="{C7A9C69A-D47F-CF4D-B3C5-24820DC41DC7}"/>
                </a:ext>
              </a:extLst>
            </p:cNvPr>
            <p:cNvGrpSpPr/>
            <p:nvPr/>
          </p:nvGrpSpPr>
          <p:grpSpPr>
            <a:xfrm rot="3056832">
              <a:off x="5176533" y="1944286"/>
              <a:ext cx="4154113" cy="4080581"/>
              <a:chOff x="1286162" y="2029637"/>
              <a:chExt cx="6038276" cy="5931393"/>
            </a:xfrm>
          </p:grpSpPr>
          <p:sp>
            <p:nvSpPr>
              <p:cNvPr id="11" name="Google Shape;987;p101">
                <a:extLst>
                  <a:ext uri="{FF2B5EF4-FFF2-40B4-BE49-F238E27FC236}">
                    <a16:creationId xmlns:a16="http://schemas.microsoft.com/office/drawing/2014/main" id="{4A13C028-B349-BA44-A161-5E76EA624C5D}"/>
                  </a:ext>
                </a:extLst>
              </p:cNvPr>
              <p:cNvSpPr/>
              <p:nvPr/>
            </p:nvSpPr>
            <p:spPr>
              <a:xfrm rot="-3056832">
                <a:off x="3674268" y="228621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19100" tIns="219100" rIns="219100" bIns="219100" anchor="ctr" anchorCtr="0">
                <a:noAutofit/>
              </a:bodyPr>
              <a:lstStyle/>
              <a:p>
                <a:pPr marL="0" marR="0" lvl="0" indent="0" algn="ctr" rtl="0">
                  <a:lnSpc>
                    <a:spcPct val="90000"/>
                  </a:lnSpc>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12" name="Google Shape;988;p101">
                <a:extLst>
                  <a:ext uri="{FF2B5EF4-FFF2-40B4-BE49-F238E27FC236}">
                    <a16:creationId xmlns:a16="http://schemas.microsoft.com/office/drawing/2014/main" id="{2C8D9260-5325-634D-B2A1-513369B6742E}"/>
                  </a:ext>
                </a:extLst>
              </p:cNvPr>
              <p:cNvSpPr/>
              <p:nvPr/>
            </p:nvSpPr>
            <p:spPr>
              <a:xfrm rot="-3056832">
                <a:off x="5383622" y="310939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19100" tIns="219100" rIns="219100" bIns="219100" anchor="ctr" anchorCtr="0">
                <a:noAutofit/>
              </a:bodyPr>
              <a:lstStyle/>
              <a:p>
                <a:pPr marL="0" marR="0" lvl="0" indent="0" algn="ctr" rtl="0">
                  <a:lnSpc>
                    <a:spcPct val="90000"/>
                  </a:lnSpc>
                  <a:spcBef>
                    <a:spcPts val="0"/>
                  </a:spcBef>
                  <a:spcAft>
                    <a:spcPts val="0"/>
                  </a:spcAft>
                  <a:buClr>
                    <a:schemeClr val="dk1"/>
                  </a:buClr>
                  <a:buSzPts val="2700"/>
                  <a:buFont typeface="Arial"/>
                  <a:buNone/>
                </a:pPr>
                <a:endParaRPr sz="2700" dirty="0">
                  <a:solidFill>
                    <a:schemeClr val="lt1"/>
                  </a:solidFill>
                  <a:latin typeface="Arial"/>
                  <a:ea typeface="Arial"/>
                  <a:cs typeface="Arial"/>
                  <a:sym typeface="Arial"/>
                </a:endParaRPr>
              </a:p>
            </p:txBody>
          </p:sp>
          <p:sp>
            <p:nvSpPr>
              <p:cNvPr id="13" name="Google Shape;989;p101">
                <a:extLst>
                  <a:ext uri="{FF2B5EF4-FFF2-40B4-BE49-F238E27FC236}">
                    <a16:creationId xmlns:a16="http://schemas.microsoft.com/office/drawing/2014/main" id="{40CBD96C-9342-274F-BB9E-157C4ACA59B4}"/>
                  </a:ext>
                </a:extLst>
              </p:cNvPr>
              <p:cNvSpPr/>
              <p:nvPr/>
            </p:nvSpPr>
            <p:spPr>
              <a:xfrm rot="-3056832">
                <a:off x="5805797" y="495906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19100" tIns="219100" rIns="219100" bIns="219100" anchor="ctr" anchorCtr="0">
                <a:noAutofit/>
              </a:bodyPr>
              <a:lstStyle/>
              <a:p>
                <a:pPr marL="0" marR="0" lvl="0" indent="0" algn="ctr" rtl="0">
                  <a:lnSpc>
                    <a:spcPct val="90000"/>
                  </a:lnSpc>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14" name="Google Shape;990;p101">
                <a:extLst>
                  <a:ext uri="{FF2B5EF4-FFF2-40B4-BE49-F238E27FC236}">
                    <a16:creationId xmlns:a16="http://schemas.microsoft.com/office/drawing/2014/main" id="{45B569A9-2365-EF46-ADD8-76137A49A429}"/>
                  </a:ext>
                </a:extLst>
              </p:cNvPr>
              <p:cNvSpPr/>
              <p:nvPr/>
            </p:nvSpPr>
            <p:spPr>
              <a:xfrm rot="-3056832">
                <a:off x="4622889" y="6442389"/>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19100" tIns="219100" rIns="219100" bIns="219100" anchor="ctr" anchorCtr="0">
                <a:noAutofit/>
              </a:bodyPr>
              <a:lstStyle/>
              <a:p>
                <a:pPr marL="0" marR="0" lvl="0" indent="0" algn="ctr" rtl="0">
                  <a:lnSpc>
                    <a:spcPct val="90000"/>
                  </a:lnSpc>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15" name="Google Shape;991;p101">
                <a:extLst>
                  <a:ext uri="{FF2B5EF4-FFF2-40B4-BE49-F238E27FC236}">
                    <a16:creationId xmlns:a16="http://schemas.microsoft.com/office/drawing/2014/main" id="{9E7A1AA9-BA30-BE43-9598-738BFE00CA6F}"/>
                  </a:ext>
                </a:extLst>
              </p:cNvPr>
              <p:cNvSpPr/>
              <p:nvPr/>
            </p:nvSpPr>
            <p:spPr>
              <a:xfrm rot="-3056832">
                <a:off x="2725649" y="6442390"/>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19100" tIns="219100" rIns="219100" bIns="219100" anchor="ctr" anchorCtr="0">
                <a:noAutofit/>
              </a:bodyPr>
              <a:lstStyle/>
              <a:p>
                <a:pPr marL="0" marR="0" lvl="0" indent="0" algn="ctr" rtl="0">
                  <a:lnSpc>
                    <a:spcPct val="90000"/>
                  </a:lnSpc>
                  <a:spcBef>
                    <a:spcPts val="0"/>
                  </a:spcBef>
                  <a:spcAft>
                    <a:spcPts val="0"/>
                  </a:spcAft>
                  <a:buClr>
                    <a:schemeClr val="dk1"/>
                  </a:buClr>
                  <a:buSzPts val="2700"/>
                  <a:buFont typeface="Arial"/>
                  <a:buNone/>
                </a:pPr>
                <a:endParaRPr sz="2700">
                  <a:solidFill>
                    <a:schemeClr val="lt1"/>
                  </a:solidFill>
                  <a:latin typeface="Arial"/>
                  <a:ea typeface="Arial"/>
                  <a:cs typeface="Arial"/>
                  <a:sym typeface="Arial"/>
                </a:endParaRPr>
              </a:p>
            </p:txBody>
          </p:sp>
          <p:sp>
            <p:nvSpPr>
              <p:cNvPr id="16" name="Google Shape;992;p101">
                <a:extLst>
                  <a:ext uri="{FF2B5EF4-FFF2-40B4-BE49-F238E27FC236}">
                    <a16:creationId xmlns:a16="http://schemas.microsoft.com/office/drawing/2014/main" id="{8141A8FC-D131-D242-930D-35B91E319409}"/>
                  </a:ext>
                </a:extLst>
              </p:cNvPr>
              <p:cNvSpPr/>
              <p:nvPr/>
            </p:nvSpPr>
            <p:spPr>
              <a:xfrm rot="-3056832">
                <a:off x="1542740" y="4959068"/>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endParaRPr sz="4700">
                  <a:solidFill>
                    <a:schemeClr val="lt1"/>
                  </a:solidFill>
                  <a:latin typeface="Arial"/>
                  <a:ea typeface="Arial"/>
                  <a:cs typeface="Arial"/>
                  <a:sym typeface="Arial"/>
                </a:endParaRPr>
              </a:p>
            </p:txBody>
          </p:sp>
          <p:sp>
            <p:nvSpPr>
              <p:cNvPr id="17" name="Google Shape;993;p101">
                <a:extLst>
                  <a:ext uri="{FF2B5EF4-FFF2-40B4-BE49-F238E27FC236}">
                    <a16:creationId xmlns:a16="http://schemas.microsoft.com/office/drawing/2014/main" id="{3D5218F4-1160-F14E-BF8C-19C3FC82D9C4}"/>
                  </a:ext>
                </a:extLst>
              </p:cNvPr>
              <p:cNvSpPr/>
              <p:nvPr/>
            </p:nvSpPr>
            <p:spPr>
              <a:xfrm rot="-3056832">
                <a:off x="1964915" y="310939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endParaRPr sz="4700">
                  <a:solidFill>
                    <a:schemeClr val="lt1"/>
                  </a:solidFill>
                  <a:latin typeface="Arial"/>
                  <a:ea typeface="Arial"/>
                  <a:cs typeface="Arial"/>
                  <a:sym typeface="Arial"/>
                </a:endParaRPr>
              </a:p>
            </p:txBody>
          </p:sp>
        </p:grpSp>
      </p:grpSp>
      <p:sp>
        <p:nvSpPr>
          <p:cNvPr id="18" name="Google Shape;993;p101">
            <a:extLst>
              <a:ext uri="{FF2B5EF4-FFF2-40B4-BE49-F238E27FC236}">
                <a16:creationId xmlns:a16="http://schemas.microsoft.com/office/drawing/2014/main" id="{8B8A72ED-2C4C-754F-B6F4-3E43FD976E7C}"/>
              </a:ext>
            </a:extLst>
          </p:cNvPr>
          <p:cNvSpPr/>
          <p:nvPr/>
        </p:nvSpPr>
        <p:spPr>
          <a:xfrm>
            <a:off x="6667877" y="1837097"/>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grpSp>
        <p:nvGrpSpPr>
          <p:cNvPr id="139" name="Group 138">
            <a:extLst>
              <a:ext uri="{FF2B5EF4-FFF2-40B4-BE49-F238E27FC236}">
                <a16:creationId xmlns:a16="http://schemas.microsoft.com/office/drawing/2014/main" id="{F8F8BB9A-5FEF-0943-8DC1-CC0EFE95C2A8}"/>
              </a:ext>
            </a:extLst>
          </p:cNvPr>
          <p:cNvGrpSpPr/>
          <p:nvPr/>
        </p:nvGrpSpPr>
        <p:grpSpPr>
          <a:xfrm>
            <a:off x="2997613" y="1144616"/>
            <a:ext cx="5230954" cy="5041683"/>
            <a:chOff x="2997613" y="1144616"/>
            <a:chExt cx="5230954" cy="5041683"/>
          </a:xfrm>
        </p:grpSpPr>
        <p:sp>
          <p:nvSpPr>
            <p:cNvPr id="91" name="Google Shape;993;p101">
              <a:extLst>
                <a:ext uri="{FF2B5EF4-FFF2-40B4-BE49-F238E27FC236}">
                  <a16:creationId xmlns:a16="http://schemas.microsoft.com/office/drawing/2014/main" id="{39BA1018-9681-4143-9F93-56E7808ECF1E}"/>
                </a:ext>
              </a:extLst>
            </p:cNvPr>
            <p:cNvSpPr/>
            <p:nvPr/>
          </p:nvSpPr>
          <p:spPr>
            <a:xfrm>
              <a:off x="5059807" y="1144616"/>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sp>
          <p:nvSpPr>
            <p:cNvPr id="92" name="Google Shape;993;p101">
              <a:extLst>
                <a:ext uri="{FF2B5EF4-FFF2-40B4-BE49-F238E27FC236}">
                  <a16:creationId xmlns:a16="http://schemas.microsoft.com/office/drawing/2014/main" id="{25BB70D4-CE3A-BE4A-8CEC-F2B3700B4590}"/>
                </a:ext>
              </a:extLst>
            </p:cNvPr>
            <p:cNvSpPr/>
            <p:nvPr/>
          </p:nvSpPr>
          <p:spPr>
            <a:xfrm>
              <a:off x="3434426" y="1968151"/>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sp>
          <p:nvSpPr>
            <p:cNvPr id="93" name="Google Shape;993;p101">
              <a:extLst>
                <a:ext uri="{FF2B5EF4-FFF2-40B4-BE49-F238E27FC236}">
                  <a16:creationId xmlns:a16="http://schemas.microsoft.com/office/drawing/2014/main" id="{0597B128-7C8C-204E-9A5B-E767D4F2A0DA}"/>
                </a:ext>
              </a:extLst>
            </p:cNvPr>
            <p:cNvSpPr/>
            <p:nvPr/>
          </p:nvSpPr>
          <p:spPr>
            <a:xfrm>
              <a:off x="2997613" y="3708325"/>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sp>
          <p:nvSpPr>
            <p:cNvPr id="94" name="Google Shape;993;p101">
              <a:extLst>
                <a:ext uri="{FF2B5EF4-FFF2-40B4-BE49-F238E27FC236}">
                  <a16:creationId xmlns:a16="http://schemas.microsoft.com/office/drawing/2014/main" id="{2B2E1E0A-40BD-3D45-968F-69B7581EE4AE}"/>
                </a:ext>
              </a:extLst>
            </p:cNvPr>
            <p:cNvSpPr/>
            <p:nvPr/>
          </p:nvSpPr>
          <p:spPr>
            <a:xfrm>
              <a:off x="4079771" y="5043005"/>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sp>
          <p:nvSpPr>
            <p:cNvPr id="95" name="Google Shape;993;p101">
              <a:extLst>
                <a:ext uri="{FF2B5EF4-FFF2-40B4-BE49-F238E27FC236}">
                  <a16:creationId xmlns:a16="http://schemas.microsoft.com/office/drawing/2014/main" id="{5C97DF80-E633-074D-A890-0A33C9512353}"/>
                </a:ext>
              </a:extLst>
            </p:cNvPr>
            <p:cNvSpPr/>
            <p:nvPr/>
          </p:nvSpPr>
          <p:spPr>
            <a:xfrm>
              <a:off x="5890376" y="4960666"/>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sp>
          <p:nvSpPr>
            <p:cNvPr id="96" name="Google Shape;993;p101">
              <a:extLst>
                <a:ext uri="{FF2B5EF4-FFF2-40B4-BE49-F238E27FC236}">
                  <a16:creationId xmlns:a16="http://schemas.microsoft.com/office/drawing/2014/main" id="{1A2BFCB2-47D2-8E43-83D2-D729FBC1813E}"/>
                </a:ext>
              </a:extLst>
            </p:cNvPr>
            <p:cNvSpPr/>
            <p:nvPr/>
          </p:nvSpPr>
          <p:spPr>
            <a:xfrm>
              <a:off x="7005355" y="3547786"/>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path path="circle">
                <a:fillToRect l="50000" t="50000" r="50000" b="50000"/>
              </a:path>
              <a:tileRect/>
            </a:gradFill>
            <a:ln>
              <a:solidFill>
                <a:schemeClr val="accent3">
                  <a:lumMod val="20000"/>
                  <a:lumOff val="80000"/>
                </a:schemeClr>
              </a:solidFill>
            </a:ln>
          </p:spPr>
          <p:style>
            <a:lnRef idx="1">
              <a:schemeClr val="dk1"/>
            </a:lnRef>
            <a:fillRef idx="2">
              <a:schemeClr val="dk1"/>
            </a:fillRef>
            <a:effectRef idx="1">
              <a:schemeClr val="dk1"/>
            </a:effectRef>
            <a:fontRef idx="minor">
              <a:schemeClr val="dk1"/>
            </a:fontRef>
          </p:style>
          <p:txBody>
            <a:bodyPr spcFirstLastPara="1" wrap="square" lIns="244500" tIns="244500" rIns="244500" bIns="244500" anchor="ctr" anchorCtr="0">
              <a:noAutofit/>
            </a:bodyPr>
            <a:lstStyle/>
            <a:p>
              <a:pPr algn="ctr">
                <a:lnSpc>
                  <a:spcPct val="90000"/>
                </a:lnSpc>
                <a:buClr>
                  <a:schemeClr val="dk1"/>
                </a:buClr>
                <a:buSzPts val="4700"/>
              </a:pPr>
              <a:r>
                <a:rPr lang="en-US" sz="1800" b="1" dirty="0">
                  <a:solidFill>
                    <a:schemeClr val="lt1"/>
                  </a:solidFill>
                  <a:latin typeface="Arial"/>
                  <a:cs typeface="Arial"/>
                </a:rPr>
                <a:t>NODE</a:t>
              </a:r>
              <a:endParaRPr sz="1800" b="1" dirty="0">
                <a:solidFill>
                  <a:schemeClr val="lt1"/>
                </a:solidFill>
                <a:latin typeface="Arial"/>
                <a:cs typeface="Arial"/>
              </a:endParaRPr>
            </a:p>
          </p:txBody>
        </p:sp>
      </p:grpSp>
      <p:sp>
        <p:nvSpPr>
          <p:cNvPr id="2" name="Title 1">
            <a:extLst>
              <a:ext uri="{FF2B5EF4-FFF2-40B4-BE49-F238E27FC236}">
                <a16:creationId xmlns:a16="http://schemas.microsoft.com/office/drawing/2014/main" id="{28A2F567-35EC-E041-ACFA-957B43DE9AFE}"/>
              </a:ext>
            </a:extLst>
          </p:cNvPr>
          <p:cNvSpPr>
            <a:spLocks noGrp="1"/>
          </p:cNvSpPr>
          <p:nvPr>
            <p:ph type="title"/>
          </p:nvPr>
        </p:nvSpPr>
        <p:spPr/>
        <p:txBody>
          <a:bodyPr/>
          <a:lstStyle/>
          <a:p>
            <a:r>
              <a:rPr lang="fr-FR" dirty="0"/>
              <a:t>Apache Cassandra™  = </a:t>
            </a:r>
            <a:r>
              <a:rPr lang="fr-FR" u="sng" dirty="0" err="1"/>
              <a:t>Distributed</a:t>
            </a:r>
            <a:r>
              <a:rPr lang="fr-FR" dirty="0"/>
              <a:t> </a:t>
            </a:r>
            <a:r>
              <a:rPr lang="fr-FR" dirty="0" err="1"/>
              <a:t>NoSQL</a:t>
            </a:r>
            <a:r>
              <a:rPr lang="fr-FR" dirty="0"/>
              <a:t> </a:t>
            </a:r>
            <a:r>
              <a:rPr lang="fr-FR" dirty="0" err="1"/>
              <a:t>Database</a:t>
            </a:r>
            <a:endParaRPr lang="fr-FR" dirty="0"/>
          </a:p>
        </p:txBody>
      </p:sp>
      <p:sp>
        <p:nvSpPr>
          <p:cNvPr id="5" name="Subtitle 4">
            <a:extLst>
              <a:ext uri="{FF2B5EF4-FFF2-40B4-BE49-F238E27FC236}">
                <a16:creationId xmlns:a16="http://schemas.microsoft.com/office/drawing/2014/main" id="{CAF28098-2C74-504F-94B8-CF8E98DB9AFD}"/>
              </a:ext>
            </a:extLst>
          </p:cNvPr>
          <p:cNvSpPr>
            <a:spLocks noGrp="1"/>
          </p:cNvSpPr>
          <p:nvPr>
            <p:ph type="subTitle" idx="3"/>
          </p:nvPr>
        </p:nvSpPr>
        <p:spPr>
          <a:xfrm>
            <a:off x="8347598" y="6417032"/>
            <a:ext cx="1314900" cy="225000"/>
          </a:xfrm>
        </p:spPr>
        <p:txBody>
          <a:bodyPr/>
          <a:lstStyle/>
          <a:p>
            <a:endParaRPr lang="fr-FR"/>
          </a:p>
        </p:txBody>
      </p:sp>
      <p:pic>
        <p:nvPicPr>
          <p:cNvPr id="7" name="Shape 493">
            <a:extLst>
              <a:ext uri="{FF2B5EF4-FFF2-40B4-BE49-F238E27FC236}">
                <a16:creationId xmlns:a16="http://schemas.microsoft.com/office/drawing/2014/main" id="{FF78DB5A-DF9A-5A42-8A4B-DF620A7EEB3D}"/>
              </a:ext>
            </a:extLst>
          </p:cNvPr>
          <p:cNvPicPr preferRelativeResize="0"/>
          <p:nvPr/>
        </p:nvPicPr>
        <p:blipFill rotWithShape="1">
          <a:blip r:embed="rId3" cstate="screen">
            <a:clrChange>
              <a:clrFrom>
                <a:srgbClr val="FFFFFF">
                  <a:alpha val="0"/>
                </a:srgbClr>
              </a:clrFrom>
              <a:clrTo>
                <a:srgbClr val="FFFFFF">
                  <a:alpha val="0"/>
                </a:srgbClr>
              </a:clrTo>
            </a:clrChange>
            <a:alphaModFix/>
            <a:extLst>
              <a:ext uri="{28A0092B-C50C-407E-A947-70E740481C1C}">
                <a14:useLocalDpi xmlns:a14="http://schemas.microsoft.com/office/drawing/2010/main"/>
              </a:ext>
            </a:extLst>
          </a:blip>
          <a:srcRect/>
          <a:stretch/>
        </p:blipFill>
        <p:spPr>
          <a:xfrm>
            <a:off x="4838999" y="3119905"/>
            <a:ext cx="1696504" cy="1276891"/>
          </a:xfrm>
          <a:prstGeom prst="rect">
            <a:avLst/>
          </a:prstGeom>
          <a:noFill/>
          <a:ln>
            <a:noFill/>
          </a:ln>
        </p:spPr>
      </p:pic>
      <p:grpSp>
        <p:nvGrpSpPr>
          <p:cNvPr id="122" name="Group 121">
            <a:extLst>
              <a:ext uri="{FF2B5EF4-FFF2-40B4-BE49-F238E27FC236}">
                <a16:creationId xmlns:a16="http://schemas.microsoft.com/office/drawing/2014/main" id="{6765B190-591A-1A4F-A051-178EDC45D908}"/>
              </a:ext>
            </a:extLst>
          </p:cNvPr>
          <p:cNvGrpSpPr/>
          <p:nvPr/>
        </p:nvGrpSpPr>
        <p:grpSpPr>
          <a:xfrm>
            <a:off x="3598883" y="845098"/>
            <a:ext cx="4336046" cy="4828164"/>
            <a:chOff x="3598883" y="845098"/>
            <a:chExt cx="4336046" cy="4828164"/>
          </a:xfrm>
        </p:grpSpPr>
        <p:grpSp>
          <p:nvGrpSpPr>
            <p:cNvPr id="97" name="Group 96">
              <a:extLst>
                <a:ext uri="{FF2B5EF4-FFF2-40B4-BE49-F238E27FC236}">
                  <a16:creationId xmlns:a16="http://schemas.microsoft.com/office/drawing/2014/main" id="{E3956904-67A5-E84A-8FB4-B9A7236782AF}"/>
                </a:ext>
              </a:extLst>
            </p:cNvPr>
            <p:cNvGrpSpPr/>
            <p:nvPr/>
          </p:nvGrpSpPr>
          <p:grpSpPr>
            <a:xfrm>
              <a:off x="3612824" y="2551057"/>
              <a:ext cx="4025640" cy="3072618"/>
              <a:chOff x="3612824" y="2451667"/>
              <a:chExt cx="4025640" cy="3072618"/>
            </a:xfrm>
          </p:grpSpPr>
          <p:cxnSp>
            <p:nvCxnSpPr>
              <p:cNvPr id="98" name="Straight Arrow Connector 97">
                <a:extLst>
                  <a:ext uri="{FF2B5EF4-FFF2-40B4-BE49-F238E27FC236}">
                    <a16:creationId xmlns:a16="http://schemas.microsoft.com/office/drawing/2014/main" id="{0679F018-D618-2D47-8CD7-E47F95323B91}"/>
                  </a:ext>
                </a:extLst>
              </p:cNvPr>
              <p:cNvCxnSpPr/>
              <p:nvPr/>
            </p:nvCxnSpPr>
            <p:spPr>
              <a:xfrm>
                <a:off x="4054122" y="2451667"/>
                <a:ext cx="3320713"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13AD482-B018-8246-90B2-E4FC79A3EAC6}"/>
                  </a:ext>
                </a:extLst>
              </p:cNvPr>
              <p:cNvCxnSpPr>
                <a:cxnSpLocks/>
              </p:cNvCxnSpPr>
              <p:nvPr/>
            </p:nvCxnSpPr>
            <p:spPr>
              <a:xfrm>
                <a:off x="4112222" y="2477921"/>
                <a:ext cx="3526242" cy="1546264"/>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E12F61F-F25C-9043-8971-B6FCBB235BBB}"/>
                  </a:ext>
                </a:extLst>
              </p:cNvPr>
              <p:cNvCxnSpPr>
                <a:cxnSpLocks/>
              </p:cNvCxnSpPr>
              <p:nvPr/>
            </p:nvCxnSpPr>
            <p:spPr>
              <a:xfrm>
                <a:off x="4139554" y="2481977"/>
                <a:ext cx="2347690" cy="3042308"/>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1AAEE5B-2551-D848-ABEF-4CFC2AD6C61E}"/>
                  </a:ext>
                </a:extLst>
              </p:cNvPr>
              <p:cNvCxnSpPr>
                <a:cxnSpLocks/>
              </p:cNvCxnSpPr>
              <p:nvPr/>
            </p:nvCxnSpPr>
            <p:spPr>
              <a:xfrm>
                <a:off x="4091295" y="2477921"/>
                <a:ext cx="574433" cy="3046364"/>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EDD35BC-BCC8-914D-ACBB-8E3DB68BA2B4}"/>
                  </a:ext>
                </a:extLst>
              </p:cNvPr>
              <p:cNvCxnSpPr>
                <a:cxnSpLocks/>
              </p:cNvCxnSpPr>
              <p:nvPr/>
            </p:nvCxnSpPr>
            <p:spPr>
              <a:xfrm flipH="1">
                <a:off x="3612824" y="2477921"/>
                <a:ext cx="495642" cy="1711684"/>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FBCF7443-EBE5-8940-8E91-3ABC8994E3C7}"/>
                </a:ext>
              </a:extLst>
            </p:cNvPr>
            <p:cNvGrpSpPr/>
            <p:nvPr/>
          </p:nvGrpSpPr>
          <p:grpSpPr>
            <a:xfrm rot="2640325">
              <a:off x="3680502" y="845098"/>
              <a:ext cx="3336285" cy="4771434"/>
              <a:chOff x="3251806" y="1427737"/>
              <a:chExt cx="3336285" cy="4771434"/>
            </a:xfrm>
          </p:grpSpPr>
          <p:cxnSp>
            <p:nvCxnSpPr>
              <p:cNvPr id="104" name="Straight Arrow Connector 103">
                <a:extLst>
                  <a:ext uri="{FF2B5EF4-FFF2-40B4-BE49-F238E27FC236}">
                    <a16:creationId xmlns:a16="http://schemas.microsoft.com/office/drawing/2014/main" id="{93B269F4-D8BE-0745-9DB7-F6CB5D0ECECD}"/>
                  </a:ext>
                </a:extLst>
              </p:cNvPr>
              <p:cNvCxnSpPr>
                <a:cxnSpLocks/>
              </p:cNvCxnSpPr>
              <p:nvPr/>
            </p:nvCxnSpPr>
            <p:spPr>
              <a:xfrm rot="18959675">
                <a:off x="4642697" y="1427737"/>
                <a:ext cx="1945394" cy="2480507"/>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1C5D054-1087-E848-8CDF-31E914916DA7}"/>
                  </a:ext>
                </a:extLst>
              </p:cNvPr>
              <p:cNvCxnSpPr>
                <a:cxnSpLocks/>
              </p:cNvCxnSpPr>
              <p:nvPr/>
            </p:nvCxnSpPr>
            <p:spPr>
              <a:xfrm rot="18959675">
                <a:off x="5345461" y="1662465"/>
                <a:ext cx="784813" cy="3867414"/>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E86AAB-C486-D546-9C4D-3809EFB0F7E7}"/>
                  </a:ext>
                </a:extLst>
              </p:cNvPr>
              <p:cNvCxnSpPr>
                <a:cxnSpLocks/>
              </p:cNvCxnSpPr>
              <p:nvPr/>
            </p:nvCxnSpPr>
            <p:spPr>
              <a:xfrm rot="18959675" flipH="1">
                <a:off x="4603729" y="2294413"/>
                <a:ext cx="1037873" cy="3904758"/>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9C9E4D1-E007-1240-98EC-6BA0E53CF50F}"/>
                  </a:ext>
                </a:extLst>
              </p:cNvPr>
              <p:cNvCxnSpPr>
                <a:cxnSpLocks/>
              </p:cNvCxnSpPr>
              <p:nvPr/>
            </p:nvCxnSpPr>
            <p:spPr>
              <a:xfrm rot="18959675" flipH="1">
                <a:off x="3251806" y="2817142"/>
                <a:ext cx="2033822" cy="2616456"/>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E2A086C-2173-6E4E-8A09-22095A72B846}"/>
                  </a:ext>
                </a:extLst>
              </p:cNvPr>
              <p:cNvCxnSpPr>
                <a:cxnSpLocks/>
              </p:cNvCxnSpPr>
              <p:nvPr/>
            </p:nvCxnSpPr>
            <p:spPr>
              <a:xfrm flipH="1">
                <a:off x="3612824" y="2477921"/>
                <a:ext cx="495642" cy="1711684"/>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A481D0B4-1A4B-8E41-B936-23C44F2C2167}"/>
                </a:ext>
              </a:extLst>
            </p:cNvPr>
            <p:cNvGrpSpPr/>
            <p:nvPr/>
          </p:nvGrpSpPr>
          <p:grpSpPr>
            <a:xfrm rot="6010249">
              <a:off x="3605616" y="1685280"/>
              <a:ext cx="3793824" cy="3807289"/>
              <a:chOff x="3612824" y="2165511"/>
              <a:chExt cx="3793824" cy="3807289"/>
            </a:xfrm>
          </p:grpSpPr>
          <p:cxnSp>
            <p:nvCxnSpPr>
              <p:cNvPr id="110" name="Straight Arrow Connector 109">
                <a:extLst>
                  <a:ext uri="{FF2B5EF4-FFF2-40B4-BE49-F238E27FC236}">
                    <a16:creationId xmlns:a16="http://schemas.microsoft.com/office/drawing/2014/main" id="{FEAB1FDA-6AE5-A146-B624-4515F8E5F6A4}"/>
                  </a:ext>
                </a:extLst>
              </p:cNvPr>
              <p:cNvCxnSpPr>
                <a:cxnSpLocks/>
              </p:cNvCxnSpPr>
              <p:nvPr/>
            </p:nvCxnSpPr>
            <p:spPr>
              <a:xfrm rot="15589751" flipH="1">
                <a:off x="5255429" y="1015661"/>
                <a:ext cx="864393" cy="3164093"/>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3512DBF-E069-4548-92BA-8957D2612AC1}"/>
                  </a:ext>
                </a:extLst>
              </p:cNvPr>
              <p:cNvCxnSpPr>
                <a:cxnSpLocks/>
              </p:cNvCxnSpPr>
              <p:nvPr/>
            </p:nvCxnSpPr>
            <p:spPr>
              <a:xfrm rot="15589751" flipH="1">
                <a:off x="4557008" y="1946239"/>
                <a:ext cx="2611132" cy="3088149"/>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A9641B4-CB12-3C42-9C3B-B554D79285FB}"/>
                  </a:ext>
                </a:extLst>
              </p:cNvPr>
              <p:cNvCxnSpPr>
                <a:cxnSpLocks/>
              </p:cNvCxnSpPr>
              <p:nvPr/>
            </p:nvCxnSpPr>
            <p:spPr>
              <a:xfrm rot="15589751" flipH="1">
                <a:off x="3492936" y="3254923"/>
                <a:ext cx="3675146" cy="1760607"/>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99F43F5-EEB4-9343-8D18-0DFC98A0CDA2}"/>
                  </a:ext>
                </a:extLst>
              </p:cNvPr>
              <p:cNvCxnSpPr>
                <a:cxnSpLocks/>
              </p:cNvCxnSpPr>
              <p:nvPr/>
            </p:nvCxnSpPr>
            <p:spPr>
              <a:xfrm flipH="1">
                <a:off x="3612824" y="2477921"/>
                <a:ext cx="495642" cy="1711684"/>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66743E53-B19B-8E47-876B-AB6C17B48F9F}"/>
                </a:ext>
              </a:extLst>
            </p:cNvPr>
            <p:cNvGrpSpPr/>
            <p:nvPr/>
          </p:nvGrpSpPr>
          <p:grpSpPr>
            <a:xfrm rot="9468189">
              <a:off x="3735018" y="3233359"/>
              <a:ext cx="4199911" cy="2439903"/>
              <a:chOff x="3554848" y="1798290"/>
              <a:chExt cx="4199911" cy="2439903"/>
            </a:xfrm>
          </p:grpSpPr>
          <p:cxnSp>
            <p:nvCxnSpPr>
              <p:cNvPr id="115" name="Straight Arrow Connector 114">
                <a:extLst>
                  <a:ext uri="{FF2B5EF4-FFF2-40B4-BE49-F238E27FC236}">
                    <a16:creationId xmlns:a16="http://schemas.microsoft.com/office/drawing/2014/main" id="{F8CD6F5A-CD1D-6341-854E-4E264D8CF320}"/>
                  </a:ext>
                </a:extLst>
              </p:cNvPr>
              <p:cNvCxnSpPr>
                <a:cxnSpLocks/>
              </p:cNvCxnSpPr>
              <p:nvPr/>
            </p:nvCxnSpPr>
            <p:spPr>
              <a:xfrm rot="12131811" flipH="1">
                <a:off x="4039560" y="1798290"/>
                <a:ext cx="2953804" cy="150088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E496F5E-B141-9C43-8E33-F22D4EBAEF0D}"/>
                  </a:ext>
                </a:extLst>
              </p:cNvPr>
              <p:cNvCxnSpPr>
                <a:cxnSpLocks/>
              </p:cNvCxnSpPr>
              <p:nvPr/>
            </p:nvCxnSpPr>
            <p:spPr>
              <a:xfrm rot="12131811" flipH="1">
                <a:off x="3745398" y="3260507"/>
                <a:ext cx="4009361" cy="17083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E45ED43-247F-FC4D-BDDE-8C73C0DCB92F}"/>
                  </a:ext>
                </a:extLst>
              </p:cNvPr>
              <p:cNvCxnSpPr>
                <a:cxnSpLocks/>
              </p:cNvCxnSpPr>
              <p:nvPr/>
            </p:nvCxnSpPr>
            <p:spPr>
              <a:xfrm rot="12131811" flipH="1" flipV="1">
                <a:off x="3554848" y="2638544"/>
                <a:ext cx="318745" cy="1599649"/>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4F5D3AEE-664B-6D41-8D2B-17311D54F650}"/>
                </a:ext>
              </a:extLst>
            </p:cNvPr>
            <p:cNvCxnSpPr>
              <a:cxnSpLocks/>
            </p:cNvCxnSpPr>
            <p:nvPr/>
          </p:nvCxnSpPr>
          <p:spPr>
            <a:xfrm flipV="1">
              <a:off x="6508983" y="4085323"/>
              <a:ext cx="1122418" cy="1520575"/>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024EC72-3D60-8947-A7C7-C86F8A131159}"/>
                </a:ext>
              </a:extLst>
            </p:cNvPr>
            <p:cNvCxnSpPr>
              <a:cxnSpLocks/>
            </p:cNvCxnSpPr>
            <p:nvPr/>
          </p:nvCxnSpPr>
          <p:spPr>
            <a:xfrm flipH="1" flipV="1">
              <a:off x="3670252" y="4271324"/>
              <a:ext cx="2865251" cy="1301512"/>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A0A136E-A9F1-F143-85EC-EC57E953F3F8}"/>
                </a:ext>
              </a:extLst>
            </p:cNvPr>
            <p:cNvCxnSpPr>
              <a:cxnSpLocks/>
            </p:cNvCxnSpPr>
            <p:nvPr/>
          </p:nvCxnSpPr>
          <p:spPr>
            <a:xfrm>
              <a:off x="4680781" y="5582506"/>
              <a:ext cx="1828202" cy="0"/>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458427F-0922-3E47-88A8-55B00B4C3CA0}"/>
                </a:ext>
              </a:extLst>
            </p:cNvPr>
            <p:cNvCxnSpPr>
              <a:cxnSpLocks/>
            </p:cNvCxnSpPr>
            <p:nvPr/>
          </p:nvCxnSpPr>
          <p:spPr>
            <a:xfrm>
              <a:off x="3646623" y="4281150"/>
              <a:ext cx="1056786" cy="1300069"/>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945C10D9-1729-A540-96E7-6C03BD264957}"/>
              </a:ext>
            </a:extLst>
          </p:cNvPr>
          <p:cNvSpPr txBox="1"/>
          <p:nvPr/>
        </p:nvSpPr>
        <p:spPr>
          <a:xfrm>
            <a:off x="8220117" y="1336866"/>
            <a:ext cx="3615092" cy="923330"/>
          </a:xfrm>
          <a:prstGeom prst="rect">
            <a:avLst/>
          </a:prstGeom>
          <a:noFill/>
        </p:spPr>
        <p:txBody>
          <a:bodyPr wrap="none" rtlCol="0">
            <a:spAutoFit/>
          </a:bodyPr>
          <a:lstStyle/>
          <a:p>
            <a:r>
              <a:rPr lang="en-GB" sz="1800" dirty="0">
                <a:solidFill>
                  <a:schemeClr val="bg1">
                    <a:lumMod val="50000"/>
                  </a:schemeClr>
                </a:solidFill>
              </a:rPr>
              <a:t>1 Installation = 1 NODE</a:t>
            </a:r>
          </a:p>
          <a:p>
            <a:pPr marL="285750" indent="-285750">
              <a:buFont typeface="Wingdings" pitchFamily="2" charset="2"/>
              <a:buChar char="ü"/>
            </a:pPr>
            <a:r>
              <a:rPr lang="en-GB" sz="1800" dirty="0">
                <a:solidFill>
                  <a:schemeClr val="bg1">
                    <a:lumMod val="50000"/>
                  </a:schemeClr>
                </a:solidFill>
              </a:rPr>
              <a:t>Capacity: ± 1TB</a:t>
            </a:r>
          </a:p>
          <a:p>
            <a:pPr marL="285750" indent="-285750">
              <a:buFont typeface="Wingdings" pitchFamily="2" charset="2"/>
              <a:buChar char="ü"/>
            </a:pPr>
            <a:r>
              <a:rPr lang="en-GB" sz="1800" dirty="0">
                <a:solidFill>
                  <a:schemeClr val="bg1">
                    <a:lumMod val="50000"/>
                  </a:schemeClr>
                </a:solidFill>
              </a:rPr>
              <a:t>Throughput: 3000 </a:t>
            </a:r>
            <a:r>
              <a:rPr lang="en-GB" sz="1800" dirty="0" err="1">
                <a:solidFill>
                  <a:schemeClr val="bg1">
                    <a:lumMod val="50000"/>
                  </a:schemeClr>
                </a:solidFill>
              </a:rPr>
              <a:t>Tx</a:t>
            </a:r>
            <a:r>
              <a:rPr lang="en-GB" sz="1800" dirty="0">
                <a:solidFill>
                  <a:schemeClr val="bg1">
                    <a:lumMod val="50000"/>
                  </a:schemeClr>
                </a:solidFill>
              </a:rPr>
              <a:t>/sec/core </a:t>
            </a:r>
          </a:p>
        </p:txBody>
      </p:sp>
      <p:cxnSp>
        <p:nvCxnSpPr>
          <p:cNvPr id="129" name="Straight Connector 128">
            <a:extLst>
              <a:ext uri="{FF2B5EF4-FFF2-40B4-BE49-F238E27FC236}">
                <a16:creationId xmlns:a16="http://schemas.microsoft.com/office/drawing/2014/main" id="{B0B7592D-74EE-1F4B-9150-45BA66202B63}"/>
              </a:ext>
            </a:extLst>
          </p:cNvPr>
          <p:cNvCxnSpPr/>
          <p:nvPr/>
        </p:nvCxnSpPr>
        <p:spPr>
          <a:xfrm>
            <a:off x="7835900" y="2294623"/>
            <a:ext cx="3898900"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1E8F3701-1A36-764E-8BC2-65344FC0645B}"/>
              </a:ext>
            </a:extLst>
          </p:cNvPr>
          <p:cNvCxnSpPr/>
          <p:nvPr/>
        </p:nvCxnSpPr>
        <p:spPr>
          <a:xfrm>
            <a:off x="7055598" y="4845610"/>
            <a:ext cx="3898900" cy="0"/>
          </a:xfrm>
          <a:prstGeom prst="line">
            <a:avLst/>
          </a:prstGeom>
        </p:spPr>
        <p:style>
          <a:lnRef idx="1">
            <a:schemeClr val="dk1"/>
          </a:lnRef>
          <a:fillRef idx="0">
            <a:schemeClr val="dk1"/>
          </a:fillRef>
          <a:effectRef idx="0">
            <a:schemeClr val="dk1"/>
          </a:effectRef>
          <a:fontRef idx="minor">
            <a:schemeClr val="tx1"/>
          </a:fontRef>
        </p:style>
      </p:cxnSp>
      <p:sp>
        <p:nvSpPr>
          <p:cNvPr id="134" name="TextBox 133">
            <a:extLst>
              <a:ext uri="{FF2B5EF4-FFF2-40B4-BE49-F238E27FC236}">
                <a16:creationId xmlns:a16="http://schemas.microsoft.com/office/drawing/2014/main" id="{04F929CF-F6BC-BE48-9A59-64FB75D57ADB}"/>
              </a:ext>
            </a:extLst>
          </p:cNvPr>
          <p:cNvSpPr txBox="1"/>
          <p:nvPr/>
        </p:nvSpPr>
        <p:spPr>
          <a:xfrm>
            <a:off x="8608436" y="4164851"/>
            <a:ext cx="2194127" cy="646331"/>
          </a:xfrm>
          <a:prstGeom prst="rect">
            <a:avLst/>
          </a:prstGeom>
          <a:noFill/>
        </p:spPr>
        <p:txBody>
          <a:bodyPr wrap="square" rtlCol="0">
            <a:spAutoFit/>
          </a:bodyPr>
          <a:lstStyle/>
          <a:p>
            <a:r>
              <a:rPr lang="en-GB" sz="1800" dirty="0">
                <a:solidFill>
                  <a:schemeClr val="bg1">
                    <a:lumMod val="50000"/>
                  </a:schemeClr>
                </a:solidFill>
              </a:rPr>
              <a:t>Communication:</a:t>
            </a:r>
          </a:p>
          <a:p>
            <a:pPr marL="285750" indent="-285750">
              <a:buFont typeface="Wingdings" pitchFamily="2" charset="2"/>
              <a:buChar char="ü"/>
            </a:pPr>
            <a:r>
              <a:rPr lang="en-GB" sz="1800" dirty="0">
                <a:solidFill>
                  <a:schemeClr val="bg1">
                    <a:lumMod val="50000"/>
                  </a:schemeClr>
                </a:solidFill>
              </a:rPr>
              <a:t>Gossiping</a:t>
            </a:r>
          </a:p>
        </p:txBody>
      </p:sp>
      <p:cxnSp>
        <p:nvCxnSpPr>
          <p:cNvPr id="136" name="Straight Connector 135">
            <a:extLst>
              <a:ext uri="{FF2B5EF4-FFF2-40B4-BE49-F238E27FC236}">
                <a16:creationId xmlns:a16="http://schemas.microsoft.com/office/drawing/2014/main" id="{1FCDCE58-1A90-BC4E-B33C-48F1280D326E}"/>
              </a:ext>
            </a:extLst>
          </p:cNvPr>
          <p:cNvCxnSpPr>
            <a:cxnSpLocks/>
          </p:cNvCxnSpPr>
          <p:nvPr/>
        </p:nvCxnSpPr>
        <p:spPr>
          <a:xfrm>
            <a:off x="831152" y="3318009"/>
            <a:ext cx="2679687" cy="0"/>
          </a:xfrm>
          <a:prstGeom prst="line">
            <a:avLst/>
          </a:prstGeom>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40ABD581-DFAF-1E4F-9016-FF54F6782DCB}"/>
              </a:ext>
            </a:extLst>
          </p:cNvPr>
          <p:cNvSpPr txBox="1"/>
          <p:nvPr/>
        </p:nvSpPr>
        <p:spPr>
          <a:xfrm>
            <a:off x="1019865" y="2917283"/>
            <a:ext cx="2026517" cy="369332"/>
          </a:xfrm>
          <a:prstGeom prst="rect">
            <a:avLst/>
          </a:prstGeom>
          <a:noFill/>
        </p:spPr>
        <p:txBody>
          <a:bodyPr wrap="none" rtlCol="0">
            <a:spAutoFit/>
          </a:bodyPr>
          <a:lstStyle/>
          <a:p>
            <a:r>
              <a:rPr lang="en-GB" sz="1800" dirty="0">
                <a:solidFill>
                  <a:schemeClr val="bg1">
                    <a:lumMod val="50000"/>
                  </a:schemeClr>
                </a:solidFill>
              </a:rPr>
              <a:t>DataCenter | Ring</a:t>
            </a:r>
          </a:p>
        </p:txBody>
      </p:sp>
    </p:spTree>
    <p:extLst>
      <p:ext uri="{BB962C8B-B14F-4D97-AF65-F5344CB8AC3E}">
        <p14:creationId xmlns:p14="http://schemas.microsoft.com/office/powerpoint/2010/main" val="38009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left)">
                                      <p:cBhvr>
                                        <p:cTn id="11" dur="500"/>
                                        <p:tgtEl>
                                          <p:spTgt spid="129"/>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wipe(down)">
                                      <p:cBhvr>
                                        <p:cTn id="15" dur="500"/>
                                        <p:tgtEl>
                                          <p:spTgt spid="1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checkerboard(across)">
                                      <p:cBhvr>
                                        <p:cTn id="24" dur="500"/>
                                        <p:tgtEl>
                                          <p:spTgt spid="122"/>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wipe(left)">
                                      <p:cBhvr>
                                        <p:cTn id="28" dur="500"/>
                                        <p:tgtEl>
                                          <p:spTgt spid="133"/>
                                        </p:tgtEl>
                                      </p:cBhvr>
                                    </p:animEffec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wipe(down)">
                                      <p:cBhvr>
                                        <p:cTn id="32" dur="500"/>
                                        <p:tgtEl>
                                          <p:spTgt spid="1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p:stCondLst>
                              <p:cond delay="0"/>
                            </p:stCondLst>
                            <p:childTnLst>
                              <p:par>
                                <p:cTn id="38" presetID="22" presetClass="entr" presetSubtype="2" fill="hold" nodeType="after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wipe(right)">
                                      <p:cBhvr>
                                        <p:cTn id="40" dur="500"/>
                                        <p:tgtEl>
                                          <p:spTgt spid="136"/>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wipe(down)">
                                      <p:cBhvr>
                                        <p:cTn id="44"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3" grpId="0"/>
      <p:bldP spid="134" grpId="0"/>
      <p:bldP spid="1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F567-35EC-E041-ACFA-957B43DE9AFE}"/>
              </a:ext>
            </a:extLst>
          </p:cNvPr>
          <p:cNvSpPr>
            <a:spLocks noGrp="1"/>
          </p:cNvSpPr>
          <p:nvPr>
            <p:ph type="title"/>
          </p:nvPr>
        </p:nvSpPr>
        <p:spPr/>
        <p:txBody>
          <a:bodyPr/>
          <a:lstStyle/>
          <a:p>
            <a:r>
              <a:rPr lang="en-GB" dirty="0"/>
              <a:t>Linear Scalability</a:t>
            </a:r>
          </a:p>
        </p:txBody>
      </p:sp>
      <p:sp>
        <p:nvSpPr>
          <p:cNvPr id="3" name="Text Placeholder 2">
            <a:extLst>
              <a:ext uri="{FF2B5EF4-FFF2-40B4-BE49-F238E27FC236}">
                <a16:creationId xmlns:a16="http://schemas.microsoft.com/office/drawing/2014/main" id="{F93089C0-58E3-1542-A94C-E212BA79B5E7}"/>
              </a:ext>
            </a:extLst>
          </p:cNvPr>
          <p:cNvSpPr>
            <a:spLocks noGrp="1"/>
          </p:cNvSpPr>
          <p:nvPr>
            <p:ph type="body" idx="1"/>
          </p:nvPr>
        </p:nvSpPr>
        <p:spPr>
          <a:xfrm>
            <a:off x="457200" y="1915997"/>
            <a:ext cx="11277600" cy="3813176"/>
          </a:xfrm>
        </p:spPr>
        <p:txBody>
          <a:bodyPr/>
          <a:lstStyle/>
          <a:p>
            <a:endParaRPr lang="en-GB" dirty="0"/>
          </a:p>
          <a:p>
            <a:endParaRPr lang="en-GB" dirty="0"/>
          </a:p>
          <a:p>
            <a:endParaRPr lang="en-GB" dirty="0"/>
          </a:p>
          <a:p>
            <a:endParaRPr lang="en-GB" dirty="0"/>
          </a:p>
          <a:p>
            <a:endParaRPr lang="en-GB" dirty="0"/>
          </a:p>
          <a:p>
            <a:r>
              <a:rPr lang="en-GB" sz="2800" b="1" dirty="0"/>
              <a:t>Need More Capacity ? 		</a:t>
            </a:r>
            <a:r>
              <a:rPr lang="en-GB" sz="2800" b="1" dirty="0">
                <a:sym typeface="Wingdings" pitchFamily="2" charset="2"/>
              </a:rPr>
              <a:t> </a:t>
            </a:r>
            <a:r>
              <a:rPr lang="en-GB" sz="2800" b="1" dirty="0"/>
              <a:t>Add new nodes</a:t>
            </a:r>
          </a:p>
          <a:p>
            <a:pPr marL="114300" indent="0">
              <a:buNone/>
            </a:pPr>
            <a:endParaRPr lang="en-GB" sz="1000" b="1" dirty="0"/>
          </a:p>
          <a:p>
            <a:r>
              <a:rPr lang="en-GB" sz="2800" b="1" dirty="0"/>
              <a:t>Need more Throughput ? 	</a:t>
            </a:r>
            <a:r>
              <a:rPr lang="en-GB" sz="2800" b="1" dirty="0">
                <a:sym typeface="Wingdings" pitchFamily="2" charset="2"/>
              </a:rPr>
              <a:t> </a:t>
            </a:r>
            <a:r>
              <a:rPr lang="en-GB" sz="2800" b="1" dirty="0"/>
              <a:t>Add new nodes</a:t>
            </a:r>
          </a:p>
        </p:txBody>
      </p:sp>
      <p:sp>
        <p:nvSpPr>
          <p:cNvPr id="4" name="Subtitle 3">
            <a:extLst>
              <a:ext uri="{FF2B5EF4-FFF2-40B4-BE49-F238E27FC236}">
                <a16:creationId xmlns:a16="http://schemas.microsoft.com/office/drawing/2014/main" id="{02D21241-8686-174C-932D-382072B135C3}"/>
              </a:ext>
            </a:extLst>
          </p:cNvPr>
          <p:cNvSpPr>
            <a:spLocks noGrp="1"/>
          </p:cNvSpPr>
          <p:nvPr>
            <p:ph type="subTitle" idx="4294967295"/>
          </p:nvPr>
        </p:nvSpPr>
        <p:spPr>
          <a:xfrm>
            <a:off x="457200" y="6287834"/>
            <a:ext cx="5638800" cy="225000"/>
          </a:xfrm>
        </p:spPr>
        <p:txBody>
          <a:bodyPr/>
          <a:lstStyle/>
          <a:p>
            <a:endParaRPr lang="fr-FR"/>
          </a:p>
        </p:txBody>
      </p:sp>
      <p:sp>
        <p:nvSpPr>
          <p:cNvPr id="6" name="Subtitle 5">
            <a:extLst>
              <a:ext uri="{FF2B5EF4-FFF2-40B4-BE49-F238E27FC236}">
                <a16:creationId xmlns:a16="http://schemas.microsoft.com/office/drawing/2014/main" id="{CB1996B2-7D2B-194D-9AEF-B7B7AAE2D45D}"/>
              </a:ext>
            </a:extLst>
          </p:cNvPr>
          <p:cNvSpPr>
            <a:spLocks noGrp="1"/>
          </p:cNvSpPr>
          <p:nvPr>
            <p:ph type="subTitle" idx="3"/>
          </p:nvPr>
        </p:nvSpPr>
        <p:spPr/>
        <p:txBody>
          <a:bodyPr/>
          <a:lstStyle/>
          <a:p>
            <a:endParaRPr lang="fr-FR"/>
          </a:p>
        </p:txBody>
      </p:sp>
      <p:pic>
        <p:nvPicPr>
          <p:cNvPr id="18" name="Picture 17">
            <a:extLst>
              <a:ext uri="{FF2B5EF4-FFF2-40B4-BE49-F238E27FC236}">
                <a16:creationId xmlns:a16="http://schemas.microsoft.com/office/drawing/2014/main" id="{68F6A2A9-5DA4-AA49-B417-DAD15EBEAC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721" y="1141044"/>
            <a:ext cx="3960056" cy="2360582"/>
          </a:xfrm>
          <a:prstGeom prst="rect">
            <a:avLst/>
          </a:prstGeom>
        </p:spPr>
      </p:pic>
      <p:pic>
        <p:nvPicPr>
          <p:cNvPr id="19" name="Picture 18">
            <a:extLst>
              <a:ext uri="{FF2B5EF4-FFF2-40B4-BE49-F238E27FC236}">
                <a16:creationId xmlns:a16="http://schemas.microsoft.com/office/drawing/2014/main" id="{805F4D25-E128-1B44-B9F8-51E221D8E0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4777" y="1016345"/>
            <a:ext cx="4084226" cy="2531400"/>
          </a:xfrm>
          <a:prstGeom prst="rect">
            <a:avLst/>
          </a:prstGeom>
        </p:spPr>
      </p:pic>
      <p:pic>
        <p:nvPicPr>
          <p:cNvPr id="20" name="Picture 19">
            <a:extLst>
              <a:ext uri="{FF2B5EF4-FFF2-40B4-BE49-F238E27FC236}">
                <a16:creationId xmlns:a16="http://schemas.microsoft.com/office/drawing/2014/main" id="{B7AA30FD-A8FB-AE45-979E-56ADCF22B1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11920" y="1115557"/>
            <a:ext cx="4078097" cy="2432188"/>
          </a:xfrm>
          <a:prstGeom prst="rect">
            <a:avLst/>
          </a:prstGeom>
        </p:spPr>
      </p:pic>
    </p:spTree>
    <p:extLst>
      <p:ext uri="{BB962C8B-B14F-4D97-AF65-F5344CB8AC3E}">
        <p14:creationId xmlns:p14="http://schemas.microsoft.com/office/powerpoint/2010/main" val="533182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984;p101">
            <a:extLst>
              <a:ext uri="{FF2B5EF4-FFF2-40B4-BE49-F238E27FC236}">
                <a16:creationId xmlns:a16="http://schemas.microsoft.com/office/drawing/2014/main" id="{B41B89CF-95A0-604E-9AE6-0C5E3B677115}"/>
              </a:ext>
            </a:extLst>
          </p:cNvPr>
          <p:cNvGrpSpPr/>
          <p:nvPr/>
        </p:nvGrpSpPr>
        <p:grpSpPr>
          <a:xfrm>
            <a:off x="1636564" y="-133242"/>
            <a:ext cx="8151550" cy="7633157"/>
            <a:chOff x="4360549" y="1086149"/>
            <a:chExt cx="5786081" cy="5796856"/>
          </a:xfrm>
        </p:grpSpPr>
        <p:sp>
          <p:nvSpPr>
            <p:cNvPr id="9" name="Google Shape;985;p101">
              <a:extLst>
                <a:ext uri="{FF2B5EF4-FFF2-40B4-BE49-F238E27FC236}">
                  <a16:creationId xmlns:a16="http://schemas.microsoft.com/office/drawing/2014/main" id="{A7BEB1CB-F306-9643-B9D6-277173A95106}"/>
                </a:ext>
              </a:extLst>
            </p:cNvPr>
            <p:cNvSpPr/>
            <p:nvPr/>
          </p:nvSpPr>
          <p:spPr>
            <a:xfrm>
              <a:off x="5690923" y="2511303"/>
              <a:ext cx="3092254" cy="3092254"/>
            </a:xfrm>
            <a:prstGeom prst="ellipse">
              <a:avLst/>
            </a:prstGeom>
            <a:no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 name="Google Shape;986;p101">
              <a:extLst>
                <a:ext uri="{FF2B5EF4-FFF2-40B4-BE49-F238E27FC236}">
                  <a16:creationId xmlns:a16="http://schemas.microsoft.com/office/drawing/2014/main" id="{C7A9C69A-D47F-CF4D-B3C5-24820DC41DC7}"/>
                </a:ext>
              </a:extLst>
            </p:cNvPr>
            <p:cNvGrpSpPr/>
            <p:nvPr/>
          </p:nvGrpSpPr>
          <p:grpSpPr>
            <a:xfrm rot="3056832">
              <a:off x="5176533" y="1944286"/>
              <a:ext cx="4154113" cy="4080581"/>
              <a:chOff x="1286162" y="2029637"/>
              <a:chExt cx="6038276" cy="5931393"/>
            </a:xfrm>
          </p:grpSpPr>
          <p:sp>
            <p:nvSpPr>
              <p:cNvPr id="11" name="Google Shape;987;p101">
                <a:extLst>
                  <a:ext uri="{FF2B5EF4-FFF2-40B4-BE49-F238E27FC236}">
                    <a16:creationId xmlns:a16="http://schemas.microsoft.com/office/drawing/2014/main" id="{4A13C028-B349-BA44-A161-5E76EA624C5D}"/>
                  </a:ext>
                </a:extLst>
              </p:cNvPr>
              <p:cNvSpPr/>
              <p:nvPr/>
            </p:nvSpPr>
            <p:spPr>
              <a:xfrm rot="-3056832">
                <a:off x="3674268" y="228621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algn="ctr">
                  <a:lnSpc>
                    <a:spcPct val="90000"/>
                  </a:lnSpc>
                  <a:buClr>
                    <a:schemeClr val="dk1"/>
                  </a:buClr>
                  <a:buSzPts val="4700"/>
                </a:pPr>
                <a:endParaRPr sz="4700">
                  <a:solidFill>
                    <a:schemeClr val="lt1"/>
                  </a:solidFill>
                </a:endParaRPr>
              </a:p>
            </p:txBody>
          </p:sp>
          <p:sp>
            <p:nvSpPr>
              <p:cNvPr id="12" name="Google Shape;988;p101">
                <a:extLst>
                  <a:ext uri="{FF2B5EF4-FFF2-40B4-BE49-F238E27FC236}">
                    <a16:creationId xmlns:a16="http://schemas.microsoft.com/office/drawing/2014/main" id="{2C8D9260-5325-634D-B2A1-513369B6742E}"/>
                  </a:ext>
                </a:extLst>
              </p:cNvPr>
              <p:cNvSpPr/>
              <p:nvPr/>
            </p:nvSpPr>
            <p:spPr>
              <a:xfrm rot="-3056832">
                <a:off x="5383622" y="310939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algn="ctr">
                  <a:lnSpc>
                    <a:spcPct val="90000"/>
                  </a:lnSpc>
                  <a:buClr>
                    <a:schemeClr val="dk1"/>
                  </a:buClr>
                  <a:buSzPts val="4700"/>
                </a:pPr>
                <a:endParaRPr sz="4700" dirty="0">
                  <a:solidFill>
                    <a:schemeClr val="lt1"/>
                  </a:solidFill>
                </a:endParaRPr>
              </a:p>
            </p:txBody>
          </p:sp>
          <p:sp>
            <p:nvSpPr>
              <p:cNvPr id="13" name="Google Shape;989;p101">
                <a:extLst>
                  <a:ext uri="{FF2B5EF4-FFF2-40B4-BE49-F238E27FC236}">
                    <a16:creationId xmlns:a16="http://schemas.microsoft.com/office/drawing/2014/main" id="{40CBD96C-9342-274F-BB9E-157C4ACA59B4}"/>
                  </a:ext>
                </a:extLst>
              </p:cNvPr>
              <p:cNvSpPr/>
              <p:nvPr/>
            </p:nvSpPr>
            <p:spPr>
              <a:xfrm rot="-3056832">
                <a:off x="5805797" y="495906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algn="ctr">
                  <a:lnSpc>
                    <a:spcPct val="90000"/>
                  </a:lnSpc>
                  <a:buClr>
                    <a:schemeClr val="dk1"/>
                  </a:buClr>
                  <a:buSzPts val="4700"/>
                </a:pPr>
                <a:endParaRPr sz="4700">
                  <a:solidFill>
                    <a:schemeClr val="lt1"/>
                  </a:solidFill>
                </a:endParaRPr>
              </a:p>
            </p:txBody>
          </p:sp>
          <p:sp>
            <p:nvSpPr>
              <p:cNvPr id="14" name="Google Shape;990;p101">
                <a:extLst>
                  <a:ext uri="{FF2B5EF4-FFF2-40B4-BE49-F238E27FC236}">
                    <a16:creationId xmlns:a16="http://schemas.microsoft.com/office/drawing/2014/main" id="{45B569A9-2365-EF46-ADD8-76137A49A429}"/>
                  </a:ext>
                </a:extLst>
              </p:cNvPr>
              <p:cNvSpPr/>
              <p:nvPr/>
            </p:nvSpPr>
            <p:spPr>
              <a:xfrm rot="-3056832">
                <a:off x="4622889" y="6442389"/>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algn="ctr">
                  <a:lnSpc>
                    <a:spcPct val="90000"/>
                  </a:lnSpc>
                  <a:buClr>
                    <a:schemeClr val="dk1"/>
                  </a:buClr>
                  <a:buSzPts val="4700"/>
                </a:pPr>
                <a:endParaRPr sz="4700">
                  <a:solidFill>
                    <a:schemeClr val="lt1"/>
                  </a:solidFill>
                </a:endParaRPr>
              </a:p>
            </p:txBody>
          </p:sp>
          <p:sp>
            <p:nvSpPr>
              <p:cNvPr id="15" name="Google Shape;991;p101">
                <a:extLst>
                  <a:ext uri="{FF2B5EF4-FFF2-40B4-BE49-F238E27FC236}">
                    <a16:creationId xmlns:a16="http://schemas.microsoft.com/office/drawing/2014/main" id="{9E7A1AA9-BA30-BE43-9598-738BFE00CA6F}"/>
                  </a:ext>
                </a:extLst>
              </p:cNvPr>
              <p:cNvSpPr/>
              <p:nvPr/>
            </p:nvSpPr>
            <p:spPr>
              <a:xfrm rot="-3056832">
                <a:off x="2725649" y="6442390"/>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algn="ctr">
                  <a:lnSpc>
                    <a:spcPct val="90000"/>
                  </a:lnSpc>
                  <a:buClr>
                    <a:schemeClr val="dk1"/>
                  </a:buClr>
                  <a:buSzPts val="4700"/>
                </a:pPr>
                <a:endParaRPr sz="4700">
                  <a:solidFill>
                    <a:schemeClr val="lt1"/>
                  </a:solidFill>
                </a:endParaRPr>
              </a:p>
            </p:txBody>
          </p:sp>
          <p:sp>
            <p:nvSpPr>
              <p:cNvPr id="16" name="Google Shape;992;p101">
                <a:extLst>
                  <a:ext uri="{FF2B5EF4-FFF2-40B4-BE49-F238E27FC236}">
                    <a16:creationId xmlns:a16="http://schemas.microsoft.com/office/drawing/2014/main" id="{8141A8FC-D131-D242-930D-35B91E319409}"/>
                  </a:ext>
                </a:extLst>
              </p:cNvPr>
              <p:cNvSpPr/>
              <p:nvPr/>
            </p:nvSpPr>
            <p:spPr>
              <a:xfrm rot="-3056832">
                <a:off x="1542740" y="4959068"/>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algn="ctr">
                  <a:lnSpc>
                    <a:spcPct val="90000"/>
                  </a:lnSpc>
                  <a:buClr>
                    <a:schemeClr val="dk1"/>
                  </a:buClr>
                  <a:buSzPts val="4700"/>
                </a:pPr>
                <a:endParaRPr sz="4700">
                  <a:solidFill>
                    <a:schemeClr val="lt1"/>
                  </a:solidFill>
                </a:endParaRPr>
              </a:p>
            </p:txBody>
          </p:sp>
          <p:sp>
            <p:nvSpPr>
              <p:cNvPr id="17" name="Google Shape;993;p101">
                <a:extLst>
                  <a:ext uri="{FF2B5EF4-FFF2-40B4-BE49-F238E27FC236}">
                    <a16:creationId xmlns:a16="http://schemas.microsoft.com/office/drawing/2014/main" id="{3D5218F4-1160-F14E-BF8C-19C3FC82D9C4}"/>
                  </a:ext>
                </a:extLst>
              </p:cNvPr>
              <p:cNvSpPr/>
              <p:nvPr/>
            </p:nvSpPr>
            <p:spPr>
              <a:xfrm rot="-3056832">
                <a:off x="1964915" y="3109396"/>
                <a:ext cx="1262062" cy="1262062"/>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path path="circle">
                  <a:fillToRect l="50000" t="50000" r="50000" b="50000"/>
                </a:path>
                <a:tileRect/>
              </a:gradFill>
              <a:ln>
                <a:noFill/>
              </a:ln>
            </p:spPr>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endParaRPr sz="4700">
                  <a:solidFill>
                    <a:schemeClr val="lt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id="{28A2F567-35EC-E041-ACFA-957B43DE9AFE}"/>
              </a:ext>
            </a:extLst>
          </p:cNvPr>
          <p:cNvSpPr>
            <a:spLocks noGrp="1"/>
          </p:cNvSpPr>
          <p:nvPr>
            <p:ph type="title"/>
          </p:nvPr>
        </p:nvSpPr>
        <p:spPr>
          <a:xfrm>
            <a:off x="457200" y="457200"/>
            <a:ext cx="11277600" cy="899652"/>
          </a:xfrm>
        </p:spPr>
        <p:txBody>
          <a:bodyPr/>
          <a:lstStyle/>
          <a:p>
            <a:r>
              <a:rPr lang="en-GB" dirty="0"/>
              <a:t>Data is Distributed</a:t>
            </a:r>
          </a:p>
        </p:txBody>
      </p:sp>
      <p:sp>
        <p:nvSpPr>
          <p:cNvPr id="5" name="Subtitle 4">
            <a:extLst>
              <a:ext uri="{FF2B5EF4-FFF2-40B4-BE49-F238E27FC236}">
                <a16:creationId xmlns:a16="http://schemas.microsoft.com/office/drawing/2014/main" id="{CAF28098-2C74-504F-94B8-CF8E98DB9AFD}"/>
              </a:ext>
            </a:extLst>
          </p:cNvPr>
          <p:cNvSpPr>
            <a:spLocks noGrp="1"/>
          </p:cNvSpPr>
          <p:nvPr>
            <p:ph type="subTitle" idx="3"/>
          </p:nvPr>
        </p:nvSpPr>
        <p:spPr>
          <a:xfrm>
            <a:off x="8347598" y="6417032"/>
            <a:ext cx="1314900" cy="225000"/>
          </a:xfrm>
        </p:spPr>
        <p:txBody>
          <a:bodyPr/>
          <a:lstStyle/>
          <a:p>
            <a:endParaRPr lang="fr-FR"/>
          </a:p>
        </p:txBody>
      </p:sp>
      <p:pic>
        <p:nvPicPr>
          <p:cNvPr id="7" name="Shape 493">
            <a:extLst>
              <a:ext uri="{FF2B5EF4-FFF2-40B4-BE49-F238E27FC236}">
                <a16:creationId xmlns:a16="http://schemas.microsoft.com/office/drawing/2014/main" id="{FF78DB5A-DF9A-5A42-8A4B-DF620A7EEB3D}"/>
              </a:ext>
            </a:extLst>
          </p:cNvPr>
          <p:cNvPicPr preferRelativeResize="0"/>
          <p:nvPr/>
        </p:nvPicPr>
        <p:blipFill rotWithShape="1">
          <a:blip r:embed="rId2" cstate="screen">
            <a:clrChange>
              <a:clrFrom>
                <a:srgbClr val="FFFFFF">
                  <a:alpha val="0"/>
                </a:srgbClr>
              </a:clrFrom>
              <a:clrTo>
                <a:srgbClr val="FFFFFF">
                  <a:alpha val="0"/>
                </a:srgbClr>
              </a:clrTo>
            </a:clrChange>
            <a:alphaModFix/>
            <a:extLst>
              <a:ext uri="{28A0092B-C50C-407E-A947-70E740481C1C}">
                <a14:useLocalDpi xmlns:a14="http://schemas.microsoft.com/office/drawing/2010/main"/>
              </a:ext>
            </a:extLst>
          </a:blip>
          <a:srcRect/>
          <a:stretch/>
        </p:blipFill>
        <p:spPr>
          <a:xfrm>
            <a:off x="4838999" y="3119905"/>
            <a:ext cx="1696504" cy="1276891"/>
          </a:xfrm>
          <a:prstGeom prst="rect">
            <a:avLst/>
          </a:prstGeom>
          <a:noFill/>
          <a:ln>
            <a:noFill/>
          </a:ln>
        </p:spPr>
      </p:pic>
      <p:sp>
        <p:nvSpPr>
          <p:cNvPr id="6" name="Rectangle 5">
            <a:extLst>
              <a:ext uri="{FF2B5EF4-FFF2-40B4-BE49-F238E27FC236}">
                <a16:creationId xmlns:a16="http://schemas.microsoft.com/office/drawing/2014/main" id="{56916899-01A3-1E4B-A276-3AAEA1D99611}"/>
              </a:ext>
            </a:extLst>
          </p:cNvPr>
          <p:cNvSpPr/>
          <p:nvPr/>
        </p:nvSpPr>
        <p:spPr>
          <a:xfrm>
            <a:off x="8737162" y="1355770"/>
            <a:ext cx="868936" cy="272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Country</a:t>
            </a:r>
          </a:p>
        </p:txBody>
      </p:sp>
      <p:sp>
        <p:nvSpPr>
          <p:cNvPr id="58" name="Rectangle 57">
            <a:extLst>
              <a:ext uri="{FF2B5EF4-FFF2-40B4-BE49-F238E27FC236}">
                <a16:creationId xmlns:a16="http://schemas.microsoft.com/office/drawing/2014/main" id="{7FD7F8C5-AD37-3242-8D8A-C5081982F26E}"/>
              </a:ext>
            </a:extLst>
          </p:cNvPr>
          <p:cNvSpPr/>
          <p:nvPr/>
        </p:nvSpPr>
        <p:spPr>
          <a:xfrm>
            <a:off x="9606098" y="1355770"/>
            <a:ext cx="1272209" cy="272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City</a:t>
            </a:r>
          </a:p>
        </p:txBody>
      </p:sp>
      <p:sp>
        <p:nvSpPr>
          <p:cNvPr id="59" name="Rectangle 58">
            <a:extLst>
              <a:ext uri="{FF2B5EF4-FFF2-40B4-BE49-F238E27FC236}">
                <a16:creationId xmlns:a16="http://schemas.microsoft.com/office/drawing/2014/main" id="{DFE25191-6786-A34A-A109-E4652CC29A68}"/>
              </a:ext>
            </a:extLst>
          </p:cNvPr>
          <p:cNvSpPr/>
          <p:nvPr/>
        </p:nvSpPr>
        <p:spPr>
          <a:xfrm>
            <a:off x="10869437" y="1355770"/>
            <a:ext cx="1207961" cy="272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Habitant</a:t>
            </a:r>
          </a:p>
        </p:txBody>
      </p:sp>
      <p:grpSp>
        <p:nvGrpSpPr>
          <p:cNvPr id="21" name="Group 20">
            <a:extLst>
              <a:ext uri="{FF2B5EF4-FFF2-40B4-BE49-F238E27FC236}">
                <a16:creationId xmlns:a16="http://schemas.microsoft.com/office/drawing/2014/main" id="{BE7E64CE-EAC2-5E47-9F34-95210E09995A}"/>
              </a:ext>
            </a:extLst>
          </p:cNvPr>
          <p:cNvGrpSpPr/>
          <p:nvPr/>
        </p:nvGrpSpPr>
        <p:grpSpPr>
          <a:xfrm>
            <a:off x="8729979" y="1685542"/>
            <a:ext cx="3347419" cy="569880"/>
            <a:chOff x="8729979" y="1685542"/>
            <a:chExt cx="3347419" cy="569880"/>
          </a:xfrm>
          <a:solidFill>
            <a:schemeClr val="bg1"/>
          </a:solidFill>
        </p:grpSpPr>
        <p:sp>
          <p:nvSpPr>
            <p:cNvPr id="60" name="Rectangle 59">
              <a:extLst>
                <a:ext uri="{FF2B5EF4-FFF2-40B4-BE49-F238E27FC236}">
                  <a16:creationId xmlns:a16="http://schemas.microsoft.com/office/drawing/2014/main" id="{6F0E08BA-5332-D446-B49A-87C44AA77544}"/>
                </a:ext>
              </a:extLst>
            </p:cNvPr>
            <p:cNvSpPr/>
            <p:nvPr/>
          </p:nvSpPr>
          <p:spPr>
            <a:xfrm>
              <a:off x="8737162" y="1685542"/>
              <a:ext cx="868936" cy="272375"/>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USA</a:t>
              </a:r>
            </a:p>
          </p:txBody>
        </p:sp>
        <p:sp>
          <p:nvSpPr>
            <p:cNvPr id="61" name="Rectangle 60">
              <a:extLst>
                <a:ext uri="{FF2B5EF4-FFF2-40B4-BE49-F238E27FC236}">
                  <a16:creationId xmlns:a16="http://schemas.microsoft.com/office/drawing/2014/main" id="{ADA7C973-1A97-034E-8DB3-F424EC23D702}"/>
                </a:ext>
              </a:extLst>
            </p:cNvPr>
            <p:cNvSpPr/>
            <p:nvPr/>
          </p:nvSpPr>
          <p:spPr>
            <a:xfrm>
              <a:off x="9606098" y="1685542"/>
              <a:ext cx="1272209" cy="272375"/>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New York</a:t>
              </a:r>
            </a:p>
          </p:txBody>
        </p:sp>
        <p:sp>
          <p:nvSpPr>
            <p:cNvPr id="62" name="Rectangle 61">
              <a:extLst>
                <a:ext uri="{FF2B5EF4-FFF2-40B4-BE49-F238E27FC236}">
                  <a16:creationId xmlns:a16="http://schemas.microsoft.com/office/drawing/2014/main" id="{19146136-B6EB-1046-9CE1-391BA5A10DBC}"/>
                </a:ext>
              </a:extLst>
            </p:cNvPr>
            <p:cNvSpPr/>
            <p:nvPr/>
          </p:nvSpPr>
          <p:spPr>
            <a:xfrm>
              <a:off x="10882689" y="1685543"/>
              <a:ext cx="1194709" cy="271668"/>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8.000.000</a:t>
              </a:r>
            </a:p>
          </p:txBody>
        </p:sp>
        <p:grpSp>
          <p:nvGrpSpPr>
            <p:cNvPr id="19" name="Group 18">
              <a:extLst>
                <a:ext uri="{FF2B5EF4-FFF2-40B4-BE49-F238E27FC236}">
                  <a16:creationId xmlns:a16="http://schemas.microsoft.com/office/drawing/2014/main" id="{A46888FD-FA27-7F44-8C18-4CDECA8F00A5}"/>
                </a:ext>
              </a:extLst>
            </p:cNvPr>
            <p:cNvGrpSpPr/>
            <p:nvPr/>
          </p:nvGrpSpPr>
          <p:grpSpPr>
            <a:xfrm>
              <a:off x="8729979" y="1957210"/>
              <a:ext cx="3346865" cy="298212"/>
              <a:chOff x="8743722" y="1599079"/>
              <a:chExt cx="3346865" cy="298212"/>
            </a:xfrm>
            <a:grpFill/>
          </p:grpSpPr>
          <p:sp>
            <p:nvSpPr>
              <p:cNvPr id="66" name="Rectangle 65">
                <a:extLst>
                  <a:ext uri="{FF2B5EF4-FFF2-40B4-BE49-F238E27FC236}">
                    <a16:creationId xmlns:a16="http://schemas.microsoft.com/office/drawing/2014/main" id="{FCCD63C8-6C20-374F-A2C0-A71056E65470}"/>
                  </a:ext>
                </a:extLst>
              </p:cNvPr>
              <p:cNvSpPr/>
              <p:nvPr/>
            </p:nvSpPr>
            <p:spPr>
              <a:xfrm>
                <a:off x="8743722" y="1599079"/>
                <a:ext cx="882748"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USA</a:t>
                </a:r>
              </a:p>
            </p:txBody>
          </p:sp>
          <p:sp>
            <p:nvSpPr>
              <p:cNvPr id="67" name="Rectangle 66">
                <a:extLst>
                  <a:ext uri="{FF2B5EF4-FFF2-40B4-BE49-F238E27FC236}">
                    <a16:creationId xmlns:a16="http://schemas.microsoft.com/office/drawing/2014/main" id="{5872AF6B-988B-B94A-8FDF-9F585DBE19DA}"/>
                  </a:ext>
                </a:extLst>
              </p:cNvPr>
              <p:cNvSpPr/>
              <p:nvPr/>
            </p:nvSpPr>
            <p:spPr>
              <a:xfrm>
                <a:off x="9626469" y="1599079"/>
                <a:ext cx="1269963"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Los Angeles</a:t>
                </a:r>
              </a:p>
            </p:txBody>
          </p:sp>
          <p:sp>
            <p:nvSpPr>
              <p:cNvPr id="68" name="Rectangle 67">
                <a:extLst>
                  <a:ext uri="{FF2B5EF4-FFF2-40B4-BE49-F238E27FC236}">
                    <a16:creationId xmlns:a16="http://schemas.microsoft.com/office/drawing/2014/main" id="{92167EE7-5A3B-DD42-818A-722C0DD93A32}"/>
                  </a:ext>
                </a:extLst>
              </p:cNvPr>
              <p:cNvSpPr/>
              <p:nvPr/>
            </p:nvSpPr>
            <p:spPr>
              <a:xfrm>
                <a:off x="10889808" y="1599079"/>
                <a:ext cx="1200779"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4.000.000</a:t>
                </a:r>
              </a:p>
            </p:txBody>
          </p:sp>
        </p:grpSp>
      </p:grpSp>
      <p:grpSp>
        <p:nvGrpSpPr>
          <p:cNvPr id="22" name="Group 21">
            <a:extLst>
              <a:ext uri="{FF2B5EF4-FFF2-40B4-BE49-F238E27FC236}">
                <a16:creationId xmlns:a16="http://schemas.microsoft.com/office/drawing/2014/main" id="{82267552-5AFA-7745-A55C-AF578E960777}"/>
              </a:ext>
            </a:extLst>
          </p:cNvPr>
          <p:cNvGrpSpPr/>
          <p:nvPr/>
        </p:nvGrpSpPr>
        <p:grpSpPr>
          <a:xfrm>
            <a:off x="8737162" y="2253897"/>
            <a:ext cx="3340236" cy="272375"/>
            <a:chOff x="8737162" y="2253897"/>
            <a:chExt cx="3340236" cy="272375"/>
          </a:xfrm>
        </p:grpSpPr>
        <p:sp>
          <p:nvSpPr>
            <p:cNvPr id="78" name="Rectangle 77">
              <a:extLst>
                <a:ext uri="{FF2B5EF4-FFF2-40B4-BE49-F238E27FC236}">
                  <a16:creationId xmlns:a16="http://schemas.microsoft.com/office/drawing/2014/main" id="{D77DAEBE-581D-144C-A87D-AF3D49058339}"/>
                </a:ext>
              </a:extLst>
            </p:cNvPr>
            <p:cNvSpPr/>
            <p:nvPr/>
          </p:nvSpPr>
          <p:spPr>
            <a:xfrm>
              <a:off x="8737162" y="2253897"/>
              <a:ext cx="868936"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FR</a:t>
              </a:r>
            </a:p>
          </p:txBody>
        </p:sp>
        <p:sp>
          <p:nvSpPr>
            <p:cNvPr id="79" name="Rectangle 78">
              <a:extLst>
                <a:ext uri="{FF2B5EF4-FFF2-40B4-BE49-F238E27FC236}">
                  <a16:creationId xmlns:a16="http://schemas.microsoft.com/office/drawing/2014/main" id="{954DB0DD-6073-B048-9A4F-3BA827857244}"/>
                </a:ext>
              </a:extLst>
            </p:cNvPr>
            <p:cNvSpPr/>
            <p:nvPr/>
          </p:nvSpPr>
          <p:spPr>
            <a:xfrm>
              <a:off x="9606098" y="2253897"/>
              <a:ext cx="1272209"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Paris</a:t>
              </a:r>
            </a:p>
          </p:txBody>
        </p:sp>
        <p:sp>
          <p:nvSpPr>
            <p:cNvPr id="80" name="Rectangle 79">
              <a:extLst>
                <a:ext uri="{FF2B5EF4-FFF2-40B4-BE49-F238E27FC236}">
                  <a16:creationId xmlns:a16="http://schemas.microsoft.com/office/drawing/2014/main" id="{5B4E96F3-131F-774D-8B46-F630A65BA5FC}"/>
                </a:ext>
              </a:extLst>
            </p:cNvPr>
            <p:cNvSpPr/>
            <p:nvPr/>
          </p:nvSpPr>
          <p:spPr>
            <a:xfrm>
              <a:off x="10882689" y="2253898"/>
              <a:ext cx="1194709" cy="271668"/>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2.230.000</a:t>
              </a:r>
            </a:p>
          </p:txBody>
        </p:sp>
      </p:grpSp>
      <p:grpSp>
        <p:nvGrpSpPr>
          <p:cNvPr id="81" name="Group 80">
            <a:extLst>
              <a:ext uri="{FF2B5EF4-FFF2-40B4-BE49-F238E27FC236}">
                <a16:creationId xmlns:a16="http://schemas.microsoft.com/office/drawing/2014/main" id="{398610B7-2467-B44C-A4A7-FDE141CFA6C3}"/>
              </a:ext>
            </a:extLst>
          </p:cNvPr>
          <p:cNvGrpSpPr/>
          <p:nvPr/>
        </p:nvGrpSpPr>
        <p:grpSpPr>
          <a:xfrm>
            <a:off x="8729979" y="2525565"/>
            <a:ext cx="3346865" cy="298212"/>
            <a:chOff x="8743722" y="1599079"/>
            <a:chExt cx="3346865" cy="298212"/>
          </a:xfrm>
          <a:solidFill>
            <a:schemeClr val="bg1"/>
          </a:solidFill>
        </p:grpSpPr>
        <p:sp>
          <p:nvSpPr>
            <p:cNvPr id="82" name="Rectangle 81">
              <a:extLst>
                <a:ext uri="{FF2B5EF4-FFF2-40B4-BE49-F238E27FC236}">
                  <a16:creationId xmlns:a16="http://schemas.microsoft.com/office/drawing/2014/main" id="{D2A975C3-7681-6B4B-9E1B-D6C52F5E0AD9}"/>
                </a:ext>
              </a:extLst>
            </p:cNvPr>
            <p:cNvSpPr/>
            <p:nvPr/>
          </p:nvSpPr>
          <p:spPr>
            <a:xfrm>
              <a:off x="8743722" y="1599079"/>
              <a:ext cx="882748"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DE</a:t>
              </a:r>
            </a:p>
          </p:txBody>
        </p:sp>
        <p:sp>
          <p:nvSpPr>
            <p:cNvPr id="83" name="Rectangle 82">
              <a:extLst>
                <a:ext uri="{FF2B5EF4-FFF2-40B4-BE49-F238E27FC236}">
                  <a16:creationId xmlns:a16="http://schemas.microsoft.com/office/drawing/2014/main" id="{9D8E2A51-533C-1944-9E8D-A3C2090D4944}"/>
                </a:ext>
              </a:extLst>
            </p:cNvPr>
            <p:cNvSpPr/>
            <p:nvPr/>
          </p:nvSpPr>
          <p:spPr>
            <a:xfrm>
              <a:off x="9626469" y="1599079"/>
              <a:ext cx="1269963"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Berlin</a:t>
              </a:r>
            </a:p>
          </p:txBody>
        </p:sp>
        <p:sp>
          <p:nvSpPr>
            <p:cNvPr id="84" name="Rectangle 83">
              <a:extLst>
                <a:ext uri="{FF2B5EF4-FFF2-40B4-BE49-F238E27FC236}">
                  <a16:creationId xmlns:a16="http://schemas.microsoft.com/office/drawing/2014/main" id="{DB985177-F515-3442-828F-14AD534ED685}"/>
                </a:ext>
              </a:extLst>
            </p:cNvPr>
            <p:cNvSpPr/>
            <p:nvPr/>
          </p:nvSpPr>
          <p:spPr>
            <a:xfrm>
              <a:off x="10889808" y="1599079"/>
              <a:ext cx="1200779"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3.350.000</a:t>
              </a:r>
            </a:p>
          </p:txBody>
        </p:sp>
      </p:grpSp>
      <p:grpSp>
        <p:nvGrpSpPr>
          <p:cNvPr id="23" name="Group 22">
            <a:extLst>
              <a:ext uri="{FF2B5EF4-FFF2-40B4-BE49-F238E27FC236}">
                <a16:creationId xmlns:a16="http://schemas.microsoft.com/office/drawing/2014/main" id="{E2FBE2C9-9FDB-5D4B-9482-F48EBB03D908}"/>
              </a:ext>
            </a:extLst>
          </p:cNvPr>
          <p:cNvGrpSpPr/>
          <p:nvPr/>
        </p:nvGrpSpPr>
        <p:grpSpPr>
          <a:xfrm>
            <a:off x="8737162" y="2818822"/>
            <a:ext cx="3340236" cy="272375"/>
            <a:chOff x="8737162" y="2818822"/>
            <a:chExt cx="3340236" cy="272375"/>
          </a:xfrm>
        </p:grpSpPr>
        <p:sp>
          <p:nvSpPr>
            <p:cNvPr id="85" name="Rectangle 84">
              <a:extLst>
                <a:ext uri="{FF2B5EF4-FFF2-40B4-BE49-F238E27FC236}">
                  <a16:creationId xmlns:a16="http://schemas.microsoft.com/office/drawing/2014/main" id="{DE376558-85D5-5D45-B1E4-2C0E78D37D53}"/>
                </a:ext>
              </a:extLst>
            </p:cNvPr>
            <p:cNvSpPr/>
            <p:nvPr/>
          </p:nvSpPr>
          <p:spPr>
            <a:xfrm>
              <a:off x="8737162" y="2818822"/>
              <a:ext cx="868936"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UK</a:t>
              </a:r>
            </a:p>
          </p:txBody>
        </p:sp>
        <p:sp>
          <p:nvSpPr>
            <p:cNvPr id="86" name="Rectangle 85">
              <a:extLst>
                <a:ext uri="{FF2B5EF4-FFF2-40B4-BE49-F238E27FC236}">
                  <a16:creationId xmlns:a16="http://schemas.microsoft.com/office/drawing/2014/main" id="{A9E6920C-A660-9745-A4C9-57050351CE08}"/>
                </a:ext>
              </a:extLst>
            </p:cNvPr>
            <p:cNvSpPr/>
            <p:nvPr/>
          </p:nvSpPr>
          <p:spPr>
            <a:xfrm>
              <a:off x="9606098" y="2818822"/>
              <a:ext cx="1272209"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London</a:t>
              </a:r>
            </a:p>
          </p:txBody>
        </p:sp>
        <p:sp>
          <p:nvSpPr>
            <p:cNvPr id="87" name="Rectangle 86">
              <a:extLst>
                <a:ext uri="{FF2B5EF4-FFF2-40B4-BE49-F238E27FC236}">
                  <a16:creationId xmlns:a16="http://schemas.microsoft.com/office/drawing/2014/main" id="{95EB188A-A1F6-2D4C-ACB2-FF3E28CABD85}"/>
                </a:ext>
              </a:extLst>
            </p:cNvPr>
            <p:cNvSpPr/>
            <p:nvPr/>
          </p:nvSpPr>
          <p:spPr>
            <a:xfrm>
              <a:off x="10882689" y="2818823"/>
              <a:ext cx="1194709" cy="271668"/>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9.200.000</a:t>
              </a:r>
            </a:p>
          </p:txBody>
        </p:sp>
      </p:grpSp>
      <p:grpSp>
        <p:nvGrpSpPr>
          <p:cNvPr id="88" name="Group 87">
            <a:extLst>
              <a:ext uri="{FF2B5EF4-FFF2-40B4-BE49-F238E27FC236}">
                <a16:creationId xmlns:a16="http://schemas.microsoft.com/office/drawing/2014/main" id="{C08F78C6-84FC-C145-A295-B62D233F7EDD}"/>
              </a:ext>
            </a:extLst>
          </p:cNvPr>
          <p:cNvGrpSpPr/>
          <p:nvPr/>
        </p:nvGrpSpPr>
        <p:grpSpPr>
          <a:xfrm>
            <a:off x="8729979" y="3090490"/>
            <a:ext cx="3346865" cy="298212"/>
            <a:chOff x="8743722" y="1599079"/>
            <a:chExt cx="3346865" cy="298212"/>
          </a:xfrm>
          <a:solidFill>
            <a:schemeClr val="bg1"/>
          </a:solidFill>
        </p:grpSpPr>
        <p:sp>
          <p:nvSpPr>
            <p:cNvPr id="89" name="Rectangle 88">
              <a:extLst>
                <a:ext uri="{FF2B5EF4-FFF2-40B4-BE49-F238E27FC236}">
                  <a16:creationId xmlns:a16="http://schemas.microsoft.com/office/drawing/2014/main" id="{ED1382D4-CC41-614D-BFF1-B788600D79EC}"/>
                </a:ext>
              </a:extLst>
            </p:cNvPr>
            <p:cNvSpPr/>
            <p:nvPr/>
          </p:nvSpPr>
          <p:spPr>
            <a:xfrm>
              <a:off x="8743722" y="1599079"/>
              <a:ext cx="882748"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AU</a:t>
              </a:r>
            </a:p>
          </p:txBody>
        </p:sp>
        <p:sp>
          <p:nvSpPr>
            <p:cNvPr id="90" name="Rectangle 89">
              <a:extLst>
                <a:ext uri="{FF2B5EF4-FFF2-40B4-BE49-F238E27FC236}">
                  <a16:creationId xmlns:a16="http://schemas.microsoft.com/office/drawing/2014/main" id="{DA4E5953-21A4-6745-9584-6A744FD72874}"/>
                </a:ext>
              </a:extLst>
            </p:cNvPr>
            <p:cNvSpPr/>
            <p:nvPr/>
          </p:nvSpPr>
          <p:spPr>
            <a:xfrm>
              <a:off x="9626469" y="1599079"/>
              <a:ext cx="1269963"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Sydney</a:t>
              </a:r>
            </a:p>
          </p:txBody>
        </p:sp>
        <p:sp>
          <p:nvSpPr>
            <p:cNvPr id="124" name="Rectangle 123">
              <a:extLst>
                <a:ext uri="{FF2B5EF4-FFF2-40B4-BE49-F238E27FC236}">
                  <a16:creationId xmlns:a16="http://schemas.microsoft.com/office/drawing/2014/main" id="{76EF6051-44C8-0A44-8FFC-F525D1FE4058}"/>
                </a:ext>
              </a:extLst>
            </p:cNvPr>
            <p:cNvSpPr/>
            <p:nvPr/>
          </p:nvSpPr>
          <p:spPr>
            <a:xfrm>
              <a:off x="10889808" y="1599079"/>
              <a:ext cx="1200779"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4.900.000</a:t>
              </a:r>
            </a:p>
          </p:txBody>
        </p:sp>
      </p:grpSp>
      <p:grpSp>
        <p:nvGrpSpPr>
          <p:cNvPr id="141" name="Group 140">
            <a:extLst>
              <a:ext uri="{FF2B5EF4-FFF2-40B4-BE49-F238E27FC236}">
                <a16:creationId xmlns:a16="http://schemas.microsoft.com/office/drawing/2014/main" id="{3808CD50-29AD-0942-A355-185542C40C3D}"/>
              </a:ext>
            </a:extLst>
          </p:cNvPr>
          <p:cNvGrpSpPr/>
          <p:nvPr/>
        </p:nvGrpSpPr>
        <p:grpSpPr>
          <a:xfrm>
            <a:off x="8729425" y="4230250"/>
            <a:ext cx="3346865" cy="298212"/>
            <a:chOff x="8743722" y="1599079"/>
            <a:chExt cx="3346865" cy="298212"/>
          </a:xfrm>
          <a:solidFill>
            <a:schemeClr val="bg1"/>
          </a:solidFill>
        </p:grpSpPr>
        <p:sp>
          <p:nvSpPr>
            <p:cNvPr id="142" name="Rectangle 141">
              <a:extLst>
                <a:ext uri="{FF2B5EF4-FFF2-40B4-BE49-F238E27FC236}">
                  <a16:creationId xmlns:a16="http://schemas.microsoft.com/office/drawing/2014/main" id="{966E8FA2-9739-E14F-B2FD-DDE227DEED86}"/>
                </a:ext>
              </a:extLst>
            </p:cNvPr>
            <p:cNvSpPr/>
            <p:nvPr/>
          </p:nvSpPr>
          <p:spPr>
            <a:xfrm>
              <a:off x="8743722" y="1599079"/>
              <a:ext cx="882748"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FR</a:t>
              </a:r>
            </a:p>
          </p:txBody>
        </p:sp>
        <p:sp>
          <p:nvSpPr>
            <p:cNvPr id="143" name="Rectangle 142">
              <a:extLst>
                <a:ext uri="{FF2B5EF4-FFF2-40B4-BE49-F238E27FC236}">
                  <a16:creationId xmlns:a16="http://schemas.microsoft.com/office/drawing/2014/main" id="{830E8D50-759C-0D43-AB18-16A5F9B6E49E}"/>
                </a:ext>
              </a:extLst>
            </p:cNvPr>
            <p:cNvSpPr/>
            <p:nvPr/>
          </p:nvSpPr>
          <p:spPr>
            <a:xfrm>
              <a:off x="9626469" y="1599079"/>
              <a:ext cx="1269963"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Toulouse</a:t>
              </a:r>
            </a:p>
          </p:txBody>
        </p:sp>
        <p:sp>
          <p:nvSpPr>
            <p:cNvPr id="144" name="Rectangle 143">
              <a:extLst>
                <a:ext uri="{FF2B5EF4-FFF2-40B4-BE49-F238E27FC236}">
                  <a16:creationId xmlns:a16="http://schemas.microsoft.com/office/drawing/2014/main" id="{64CC8216-1172-8846-B9C0-6AF39776110D}"/>
                </a:ext>
              </a:extLst>
            </p:cNvPr>
            <p:cNvSpPr/>
            <p:nvPr/>
          </p:nvSpPr>
          <p:spPr>
            <a:xfrm>
              <a:off x="10889808" y="1599079"/>
              <a:ext cx="1200779"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1.100.000</a:t>
              </a:r>
            </a:p>
          </p:txBody>
        </p:sp>
      </p:grpSp>
      <p:grpSp>
        <p:nvGrpSpPr>
          <p:cNvPr id="27" name="Group 26">
            <a:extLst>
              <a:ext uri="{FF2B5EF4-FFF2-40B4-BE49-F238E27FC236}">
                <a16:creationId xmlns:a16="http://schemas.microsoft.com/office/drawing/2014/main" id="{D33C1CF8-F47F-624B-8015-59FA23191E93}"/>
              </a:ext>
            </a:extLst>
          </p:cNvPr>
          <p:cNvGrpSpPr/>
          <p:nvPr/>
        </p:nvGrpSpPr>
        <p:grpSpPr>
          <a:xfrm>
            <a:off x="8736608" y="4526937"/>
            <a:ext cx="3340236" cy="272375"/>
            <a:chOff x="8736608" y="4526937"/>
            <a:chExt cx="3340236" cy="272375"/>
          </a:xfrm>
        </p:grpSpPr>
        <p:sp>
          <p:nvSpPr>
            <p:cNvPr id="145" name="Rectangle 144">
              <a:extLst>
                <a:ext uri="{FF2B5EF4-FFF2-40B4-BE49-F238E27FC236}">
                  <a16:creationId xmlns:a16="http://schemas.microsoft.com/office/drawing/2014/main" id="{EA7410FF-90CD-C842-BA60-3AE0C47C83C1}"/>
                </a:ext>
              </a:extLst>
            </p:cNvPr>
            <p:cNvSpPr/>
            <p:nvPr/>
          </p:nvSpPr>
          <p:spPr>
            <a:xfrm>
              <a:off x="8736608" y="4526937"/>
              <a:ext cx="868936"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JP</a:t>
              </a:r>
            </a:p>
          </p:txBody>
        </p:sp>
        <p:sp>
          <p:nvSpPr>
            <p:cNvPr id="146" name="Rectangle 145">
              <a:extLst>
                <a:ext uri="{FF2B5EF4-FFF2-40B4-BE49-F238E27FC236}">
                  <a16:creationId xmlns:a16="http://schemas.microsoft.com/office/drawing/2014/main" id="{AC5EC947-0985-4B48-875F-E6E33FEE65DE}"/>
                </a:ext>
              </a:extLst>
            </p:cNvPr>
            <p:cNvSpPr/>
            <p:nvPr/>
          </p:nvSpPr>
          <p:spPr>
            <a:xfrm>
              <a:off x="9605544" y="4526937"/>
              <a:ext cx="1272209"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Tokyo</a:t>
              </a:r>
            </a:p>
          </p:txBody>
        </p:sp>
        <p:sp>
          <p:nvSpPr>
            <p:cNvPr id="147" name="Rectangle 146">
              <a:extLst>
                <a:ext uri="{FF2B5EF4-FFF2-40B4-BE49-F238E27FC236}">
                  <a16:creationId xmlns:a16="http://schemas.microsoft.com/office/drawing/2014/main" id="{1B73DC0B-3C34-6F41-A9D6-FCCA8F817944}"/>
                </a:ext>
              </a:extLst>
            </p:cNvPr>
            <p:cNvSpPr/>
            <p:nvPr/>
          </p:nvSpPr>
          <p:spPr>
            <a:xfrm>
              <a:off x="10882135" y="4526938"/>
              <a:ext cx="1194709" cy="271668"/>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37.430.000</a:t>
              </a:r>
            </a:p>
          </p:txBody>
        </p:sp>
      </p:grpSp>
      <p:grpSp>
        <p:nvGrpSpPr>
          <p:cNvPr id="148" name="Group 147">
            <a:extLst>
              <a:ext uri="{FF2B5EF4-FFF2-40B4-BE49-F238E27FC236}">
                <a16:creationId xmlns:a16="http://schemas.microsoft.com/office/drawing/2014/main" id="{11513C64-314A-D944-A6F4-41B0844944D1}"/>
              </a:ext>
            </a:extLst>
          </p:cNvPr>
          <p:cNvGrpSpPr/>
          <p:nvPr/>
        </p:nvGrpSpPr>
        <p:grpSpPr>
          <a:xfrm>
            <a:off x="8729425" y="4798605"/>
            <a:ext cx="3346865" cy="298212"/>
            <a:chOff x="8743722" y="1599079"/>
            <a:chExt cx="3346865" cy="298212"/>
          </a:xfrm>
          <a:solidFill>
            <a:schemeClr val="bg1"/>
          </a:solidFill>
        </p:grpSpPr>
        <p:sp>
          <p:nvSpPr>
            <p:cNvPr id="149" name="Rectangle 148">
              <a:extLst>
                <a:ext uri="{FF2B5EF4-FFF2-40B4-BE49-F238E27FC236}">
                  <a16:creationId xmlns:a16="http://schemas.microsoft.com/office/drawing/2014/main" id="{D15CF34F-EE2F-2240-B73C-B05E874E6EDE}"/>
                </a:ext>
              </a:extLst>
            </p:cNvPr>
            <p:cNvSpPr/>
            <p:nvPr/>
          </p:nvSpPr>
          <p:spPr>
            <a:xfrm>
              <a:off x="8743722" y="1599079"/>
              <a:ext cx="882748"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IN</a:t>
              </a:r>
            </a:p>
          </p:txBody>
        </p:sp>
        <p:sp>
          <p:nvSpPr>
            <p:cNvPr id="150" name="Rectangle 149">
              <a:extLst>
                <a:ext uri="{FF2B5EF4-FFF2-40B4-BE49-F238E27FC236}">
                  <a16:creationId xmlns:a16="http://schemas.microsoft.com/office/drawing/2014/main" id="{A00D796D-8103-2B4C-86BE-537B55A90E1D}"/>
                </a:ext>
              </a:extLst>
            </p:cNvPr>
            <p:cNvSpPr/>
            <p:nvPr/>
          </p:nvSpPr>
          <p:spPr>
            <a:xfrm>
              <a:off x="9626469" y="1599079"/>
              <a:ext cx="1269963"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Mumbai</a:t>
              </a:r>
            </a:p>
          </p:txBody>
        </p:sp>
        <p:sp>
          <p:nvSpPr>
            <p:cNvPr id="151" name="Rectangle 150">
              <a:extLst>
                <a:ext uri="{FF2B5EF4-FFF2-40B4-BE49-F238E27FC236}">
                  <a16:creationId xmlns:a16="http://schemas.microsoft.com/office/drawing/2014/main" id="{D0AF626A-90C8-8147-BA82-8FC45080D1B4}"/>
                </a:ext>
              </a:extLst>
            </p:cNvPr>
            <p:cNvSpPr/>
            <p:nvPr/>
          </p:nvSpPr>
          <p:spPr>
            <a:xfrm>
              <a:off x="10889808" y="1599079"/>
              <a:ext cx="1200779"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20.200.000</a:t>
              </a:r>
            </a:p>
          </p:txBody>
        </p:sp>
      </p:grpSp>
      <p:grpSp>
        <p:nvGrpSpPr>
          <p:cNvPr id="24" name="Group 23">
            <a:extLst>
              <a:ext uri="{FF2B5EF4-FFF2-40B4-BE49-F238E27FC236}">
                <a16:creationId xmlns:a16="http://schemas.microsoft.com/office/drawing/2014/main" id="{A862EB00-E045-7B41-A33F-D8B3B1689F1B}"/>
              </a:ext>
            </a:extLst>
          </p:cNvPr>
          <p:cNvGrpSpPr/>
          <p:nvPr/>
        </p:nvGrpSpPr>
        <p:grpSpPr>
          <a:xfrm>
            <a:off x="8736054" y="3395551"/>
            <a:ext cx="3340236" cy="272375"/>
            <a:chOff x="8736054" y="3395551"/>
            <a:chExt cx="3340236" cy="272375"/>
          </a:xfrm>
        </p:grpSpPr>
        <p:sp>
          <p:nvSpPr>
            <p:cNvPr id="152" name="Rectangle 151">
              <a:extLst>
                <a:ext uri="{FF2B5EF4-FFF2-40B4-BE49-F238E27FC236}">
                  <a16:creationId xmlns:a16="http://schemas.microsoft.com/office/drawing/2014/main" id="{25CCBCC1-B47C-AB47-AADD-8A7FABEEBF11}"/>
                </a:ext>
              </a:extLst>
            </p:cNvPr>
            <p:cNvSpPr/>
            <p:nvPr/>
          </p:nvSpPr>
          <p:spPr>
            <a:xfrm>
              <a:off x="8736054" y="3395551"/>
              <a:ext cx="868936"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DE</a:t>
              </a:r>
            </a:p>
          </p:txBody>
        </p:sp>
        <p:sp>
          <p:nvSpPr>
            <p:cNvPr id="153" name="Rectangle 152">
              <a:extLst>
                <a:ext uri="{FF2B5EF4-FFF2-40B4-BE49-F238E27FC236}">
                  <a16:creationId xmlns:a16="http://schemas.microsoft.com/office/drawing/2014/main" id="{69E4053F-6B8C-9D44-8E48-3B6DE28DC530}"/>
                </a:ext>
              </a:extLst>
            </p:cNvPr>
            <p:cNvSpPr/>
            <p:nvPr/>
          </p:nvSpPr>
          <p:spPr>
            <a:xfrm>
              <a:off x="9604990" y="3395551"/>
              <a:ext cx="1272209"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Nuremberg</a:t>
              </a:r>
            </a:p>
          </p:txBody>
        </p:sp>
        <p:sp>
          <p:nvSpPr>
            <p:cNvPr id="154" name="Rectangle 153">
              <a:extLst>
                <a:ext uri="{FF2B5EF4-FFF2-40B4-BE49-F238E27FC236}">
                  <a16:creationId xmlns:a16="http://schemas.microsoft.com/office/drawing/2014/main" id="{F43ADF25-476A-D64A-99F4-397D8B48EB5B}"/>
                </a:ext>
              </a:extLst>
            </p:cNvPr>
            <p:cNvSpPr/>
            <p:nvPr/>
          </p:nvSpPr>
          <p:spPr>
            <a:xfrm>
              <a:off x="10881581" y="3395552"/>
              <a:ext cx="1194709" cy="271668"/>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500.000</a:t>
              </a:r>
            </a:p>
          </p:txBody>
        </p:sp>
      </p:grpSp>
      <p:grpSp>
        <p:nvGrpSpPr>
          <p:cNvPr id="26" name="Group 25">
            <a:extLst>
              <a:ext uri="{FF2B5EF4-FFF2-40B4-BE49-F238E27FC236}">
                <a16:creationId xmlns:a16="http://schemas.microsoft.com/office/drawing/2014/main" id="{0B2EFA83-05A2-B945-8D14-C8462DDA8A77}"/>
              </a:ext>
            </a:extLst>
          </p:cNvPr>
          <p:cNvGrpSpPr/>
          <p:nvPr/>
        </p:nvGrpSpPr>
        <p:grpSpPr>
          <a:xfrm>
            <a:off x="8728871" y="3667219"/>
            <a:ext cx="3347973" cy="563738"/>
            <a:chOff x="8728871" y="3667219"/>
            <a:chExt cx="3347973" cy="563738"/>
          </a:xfrm>
        </p:grpSpPr>
        <p:grpSp>
          <p:nvGrpSpPr>
            <p:cNvPr id="25" name="Group 24">
              <a:extLst>
                <a:ext uri="{FF2B5EF4-FFF2-40B4-BE49-F238E27FC236}">
                  <a16:creationId xmlns:a16="http://schemas.microsoft.com/office/drawing/2014/main" id="{B3A9AA21-D830-6C4D-ACEA-748E4DD7D2B5}"/>
                </a:ext>
              </a:extLst>
            </p:cNvPr>
            <p:cNvGrpSpPr/>
            <p:nvPr/>
          </p:nvGrpSpPr>
          <p:grpSpPr>
            <a:xfrm>
              <a:off x="8736608" y="3958582"/>
              <a:ext cx="3340236" cy="272375"/>
              <a:chOff x="8736608" y="3958582"/>
              <a:chExt cx="3340236" cy="272375"/>
            </a:xfrm>
          </p:grpSpPr>
          <p:sp>
            <p:nvSpPr>
              <p:cNvPr id="135" name="Rectangle 134">
                <a:extLst>
                  <a:ext uri="{FF2B5EF4-FFF2-40B4-BE49-F238E27FC236}">
                    <a16:creationId xmlns:a16="http://schemas.microsoft.com/office/drawing/2014/main" id="{FF4752BD-C61C-854D-90E2-BE16D7C61872}"/>
                  </a:ext>
                </a:extLst>
              </p:cNvPr>
              <p:cNvSpPr/>
              <p:nvPr/>
            </p:nvSpPr>
            <p:spPr>
              <a:xfrm>
                <a:off x="8736608" y="3958582"/>
                <a:ext cx="868936"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CA</a:t>
                </a:r>
              </a:p>
            </p:txBody>
          </p:sp>
          <p:sp>
            <p:nvSpPr>
              <p:cNvPr id="137" name="Rectangle 136">
                <a:extLst>
                  <a:ext uri="{FF2B5EF4-FFF2-40B4-BE49-F238E27FC236}">
                    <a16:creationId xmlns:a16="http://schemas.microsoft.com/office/drawing/2014/main" id="{0F1417EC-58BB-F54C-ABD1-2AA115DFA866}"/>
                  </a:ext>
                </a:extLst>
              </p:cNvPr>
              <p:cNvSpPr/>
              <p:nvPr/>
            </p:nvSpPr>
            <p:spPr>
              <a:xfrm>
                <a:off x="9605544" y="3958582"/>
                <a:ext cx="1272209" cy="27237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Montreal</a:t>
                </a:r>
              </a:p>
            </p:txBody>
          </p:sp>
          <p:sp>
            <p:nvSpPr>
              <p:cNvPr id="140" name="Rectangle 139">
                <a:extLst>
                  <a:ext uri="{FF2B5EF4-FFF2-40B4-BE49-F238E27FC236}">
                    <a16:creationId xmlns:a16="http://schemas.microsoft.com/office/drawing/2014/main" id="{8331B5C3-C924-C74D-9B8F-AE09E5D1E96F}"/>
                  </a:ext>
                </a:extLst>
              </p:cNvPr>
              <p:cNvSpPr/>
              <p:nvPr/>
            </p:nvSpPr>
            <p:spPr>
              <a:xfrm>
                <a:off x="10882135" y="3958583"/>
                <a:ext cx="1194709" cy="271668"/>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4.200.000</a:t>
                </a:r>
              </a:p>
            </p:txBody>
          </p:sp>
        </p:grpSp>
        <p:grpSp>
          <p:nvGrpSpPr>
            <p:cNvPr id="155" name="Group 154">
              <a:extLst>
                <a:ext uri="{FF2B5EF4-FFF2-40B4-BE49-F238E27FC236}">
                  <a16:creationId xmlns:a16="http://schemas.microsoft.com/office/drawing/2014/main" id="{A09547B1-9F4B-7244-B807-3A4D0024926F}"/>
                </a:ext>
              </a:extLst>
            </p:cNvPr>
            <p:cNvGrpSpPr/>
            <p:nvPr/>
          </p:nvGrpSpPr>
          <p:grpSpPr>
            <a:xfrm>
              <a:off x="8728871" y="3667219"/>
              <a:ext cx="3346865" cy="298212"/>
              <a:chOff x="8743722" y="1599079"/>
              <a:chExt cx="3346865" cy="298212"/>
            </a:xfrm>
            <a:solidFill>
              <a:schemeClr val="bg1"/>
            </a:solidFill>
          </p:grpSpPr>
          <p:sp>
            <p:nvSpPr>
              <p:cNvPr id="156" name="Rectangle 155">
                <a:extLst>
                  <a:ext uri="{FF2B5EF4-FFF2-40B4-BE49-F238E27FC236}">
                    <a16:creationId xmlns:a16="http://schemas.microsoft.com/office/drawing/2014/main" id="{3A81B835-FBF7-E94E-8114-2CBB9FBD9F3D}"/>
                  </a:ext>
                </a:extLst>
              </p:cNvPr>
              <p:cNvSpPr/>
              <p:nvPr/>
            </p:nvSpPr>
            <p:spPr>
              <a:xfrm>
                <a:off x="8743722" y="1599079"/>
                <a:ext cx="882748"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rgbClr val="FF0000"/>
                    </a:solidFill>
                  </a:rPr>
                  <a:t>CA</a:t>
                </a:r>
              </a:p>
            </p:txBody>
          </p:sp>
          <p:sp>
            <p:nvSpPr>
              <p:cNvPr id="157" name="Rectangle 156">
                <a:extLst>
                  <a:ext uri="{FF2B5EF4-FFF2-40B4-BE49-F238E27FC236}">
                    <a16:creationId xmlns:a16="http://schemas.microsoft.com/office/drawing/2014/main" id="{E0EDF30E-9020-D245-8C88-6997DF20DDDD}"/>
                  </a:ext>
                </a:extLst>
              </p:cNvPr>
              <p:cNvSpPr/>
              <p:nvPr/>
            </p:nvSpPr>
            <p:spPr>
              <a:xfrm>
                <a:off x="9626469" y="1599079"/>
                <a:ext cx="1269963"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Toronto</a:t>
                </a:r>
              </a:p>
            </p:txBody>
          </p:sp>
          <p:sp>
            <p:nvSpPr>
              <p:cNvPr id="158" name="Rectangle 157">
                <a:extLst>
                  <a:ext uri="{FF2B5EF4-FFF2-40B4-BE49-F238E27FC236}">
                    <a16:creationId xmlns:a16="http://schemas.microsoft.com/office/drawing/2014/main" id="{90412606-70D3-344A-A953-BFB866E151FE}"/>
                  </a:ext>
                </a:extLst>
              </p:cNvPr>
              <p:cNvSpPr/>
              <p:nvPr/>
            </p:nvSpPr>
            <p:spPr>
              <a:xfrm>
                <a:off x="10889808" y="1599079"/>
                <a:ext cx="1200779" cy="29821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50000"/>
                      </a:schemeClr>
                    </a:solidFill>
                  </a:rPr>
                  <a:t>6.200.000</a:t>
                </a:r>
              </a:p>
            </p:txBody>
          </p:sp>
        </p:grpSp>
      </p:grpSp>
      <p:grpSp>
        <p:nvGrpSpPr>
          <p:cNvPr id="3" name="Group 2">
            <a:extLst>
              <a:ext uri="{FF2B5EF4-FFF2-40B4-BE49-F238E27FC236}">
                <a16:creationId xmlns:a16="http://schemas.microsoft.com/office/drawing/2014/main" id="{FF486B92-4AD8-C849-AE2A-F3DAE173FAA8}"/>
              </a:ext>
            </a:extLst>
          </p:cNvPr>
          <p:cNvGrpSpPr/>
          <p:nvPr/>
        </p:nvGrpSpPr>
        <p:grpSpPr>
          <a:xfrm>
            <a:off x="8675440" y="5153769"/>
            <a:ext cx="1471511" cy="459412"/>
            <a:chOff x="8675440" y="5153769"/>
            <a:chExt cx="1471511" cy="459412"/>
          </a:xfrm>
        </p:grpSpPr>
        <p:sp>
          <p:nvSpPr>
            <p:cNvPr id="28" name="Left Brace 27">
              <a:extLst>
                <a:ext uri="{FF2B5EF4-FFF2-40B4-BE49-F238E27FC236}">
                  <a16:creationId xmlns:a16="http://schemas.microsoft.com/office/drawing/2014/main" id="{E6093C1F-6227-4B4E-A41F-18BCCD69BE40}"/>
                </a:ext>
              </a:extLst>
            </p:cNvPr>
            <p:cNvSpPr/>
            <p:nvPr/>
          </p:nvSpPr>
          <p:spPr>
            <a:xfrm rot="16200000">
              <a:off x="9079842" y="4749367"/>
              <a:ext cx="318977" cy="11277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 name="TextBox 28">
              <a:extLst>
                <a:ext uri="{FF2B5EF4-FFF2-40B4-BE49-F238E27FC236}">
                  <a16:creationId xmlns:a16="http://schemas.microsoft.com/office/drawing/2014/main" id="{F26FAC12-9EE7-1F4F-9544-E6E6BE506823}"/>
                </a:ext>
              </a:extLst>
            </p:cNvPr>
            <p:cNvSpPr txBox="1"/>
            <p:nvPr/>
          </p:nvSpPr>
          <p:spPr>
            <a:xfrm>
              <a:off x="9239330" y="5366960"/>
              <a:ext cx="907621" cy="246221"/>
            </a:xfrm>
            <a:prstGeom prst="rect">
              <a:avLst/>
            </a:prstGeom>
            <a:noFill/>
          </p:spPr>
          <p:txBody>
            <a:bodyPr wrap="none" rtlCol="0">
              <a:spAutoFit/>
            </a:bodyPr>
            <a:lstStyle/>
            <a:p>
              <a:r>
                <a:rPr lang="fr-FR" sz="1000" i="1" dirty="0"/>
                <a:t>Partition Key</a:t>
              </a:r>
            </a:p>
          </p:txBody>
        </p:sp>
      </p:grpSp>
    </p:spTree>
    <p:extLst>
      <p:ext uri="{BB962C8B-B14F-4D97-AF65-F5344CB8AC3E}">
        <p14:creationId xmlns:p14="http://schemas.microsoft.com/office/powerpoint/2010/main" val="219586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66667E-6 1.48148E-6 L -0.39128 -0.11111 " pathEditMode="relative" rAng="0" ptsTypes="AA">
                                      <p:cBhvr>
                                        <p:cTn id="10" dur="1000" fill="hold"/>
                                        <p:tgtEl>
                                          <p:spTgt spid="21"/>
                                        </p:tgtEl>
                                        <p:attrNameLst>
                                          <p:attrName>ppt_x</p:attrName>
                                          <p:attrName>ppt_y</p:attrName>
                                        </p:attrNameLst>
                                      </p:cBhvr>
                                      <p:rCtr x="-19349" y="-5556"/>
                                    </p:animMotion>
                                  </p:childTnLst>
                                </p:cTn>
                              </p:par>
                            </p:childTnLst>
                          </p:cTn>
                        </p:par>
                        <p:par>
                          <p:cTn id="11" fill="hold">
                            <p:stCondLst>
                              <p:cond delay="1000"/>
                            </p:stCondLst>
                            <p:childTnLst>
                              <p:par>
                                <p:cTn id="12" presetID="42" presetClass="path" presetSubtype="0" accel="50000" decel="50000" fill="hold" nodeType="afterEffect">
                                  <p:stCondLst>
                                    <p:cond delay="0"/>
                                  </p:stCondLst>
                                  <p:childTnLst>
                                    <p:animMotion origin="layout" path="M 4.79167E-6 1.25767E-17 L -0.1823 -0.03796 " pathEditMode="relative" rAng="0" ptsTypes="AA">
                                      <p:cBhvr>
                                        <p:cTn id="13" dur="500" fill="hold"/>
                                        <p:tgtEl>
                                          <p:spTgt spid="22"/>
                                        </p:tgtEl>
                                        <p:attrNameLst>
                                          <p:attrName>ppt_x</p:attrName>
                                          <p:attrName>ppt_y</p:attrName>
                                        </p:attrNameLst>
                                      </p:cBhvr>
                                      <p:rCtr x="-9102" y="-1991"/>
                                    </p:animMotion>
                                  </p:childTnLst>
                                </p:cTn>
                              </p:par>
                            </p:childTnLst>
                          </p:cTn>
                        </p:par>
                        <p:par>
                          <p:cTn id="14" fill="hold">
                            <p:stCondLst>
                              <p:cond delay="1500"/>
                            </p:stCondLst>
                            <p:childTnLst>
                              <p:par>
                                <p:cTn id="15" presetID="42" presetClass="path" presetSubtype="0" accel="50000" decel="50000" fill="hold" nodeType="afterEffect">
                                  <p:stCondLst>
                                    <p:cond delay="0"/>
                                  </p:stCondLst>
                                  <p:childTnLst>
                                    <p:animMotion origin="layout" path="M 4.79167E-6 3.7037E-6 L -0.17748 0.18333 " pathEditMode="relative" rAng="0" ptsTypes="AA">
                                      <p:cBhvr>
                                        <p:cTn id="16" dur="500" fill="hold"/>
                                        <p:tgtEl>
                                          <p:spTgt spid="81"/>
                                        </p:tgtEl>
                                        <p:attrNameLst>
                                          <p:attrName>ppt_x</p:attrName>
                                          <p:attrName>ppt_y</p:attrName>
                                        </p:attrNameLst>
                                      </p:cBhvr>
                                      <p:rCtr x="-8880" y="9167"/>
                                    </p:animMotion>
                                  </p:childTnLst>
                                </p:cTn>
                              </p:par>
                            </p:childTnLst>
                          </p:cTn>
                        </p:par>
                        <p:par>
                          <p:cTn id="17" fill="hold">
                            <p:stCondLst>
                              <p:cond delay="2000"/>
                            </p:stCondLst>
                            <p:childTnLst>
                              <p:par>
                                <p:cTn id="18" presetID="42" presetClass="path" presetSubtype="0" accel="50000" decel="50000" fill="hold" nodeType="afterEffect">
                                  <p:stCondLst>
                                    <p:cond delay="0"/>
                                  </p:stCondLst>
                                  <p:childTnLst>
                                    <p:animMotion origin="layout" path="M 4.16667E-6 2.96296E-6 L -0.23204 0.34514 " pathEditMode="relative" rAng="0" ptsTypes="AA">
                                      <p:cBhvr>
                                        <p:cTn id="19" dur="500" fill="hold"/>
                                        <p:tgtEl>
                                          <p:spTgt spid="23"/>
                                        </p:tgtEl>
                                        <p:attrNameLst>
                                          <p:attrName>ppt_x</p:attrName>
                                          <p:attrName>ppt_y</p:attrName>
                                        </p:attrNameLst>
                                      </p:cBhvr>
                                      <p:rCtr x="-11602" y="17245"/>
                                    </p:animMotion>
                                  </p:childTnLst>
                                </p:cTn>
                              </p:par>
                            </p:childTnLst>
                          </p:cTn>
                        </p:par>
                        <p:par>
                          <p:cTn id="20" fill="hold">
                            <p:stCondLst>
                              <p:cond delay="2500"/>
                            </p:stCondLst>
                            <p:childTnLst>
                              <p:par>
                                <p:cTn id="21" presetID="42" presetClass="path" presetSubtype="0" accel="50000" decel="50000" fill="hold" nodeType="afterEffect">
                                  <p:stCondLst>
                                    <p:cond delay="0"/>
                                  </p:stCondLst>
                                  <p:childTnLst>
                                    <p:animMotion origin="layout" path="M 4.79167E-6 -3.7037E-6 L -0.56524 0.32199 " pathEditMode="relative" rAng="0" ptsTypes="AA">
                                      <p:cBhvr>
                                        <p:cTn id="22" dur="500" fill="hold"/>
                                        <p:tgtEl>
                                          <p:spTgt spid="88"/>
                                        </p:tgtEl>
                                        <p:attrNameLst>
                                          <p:attrName>ppt_x</p:attrName>
                                          <p:attrName>ppt_y</p:attrName>
                                        </p:attrNameLst>
                                      </p:cBhvr>
                                      <p:rCtr x="-28268" y="16088"/>
                                    </p:animMotion>
                                  </p:childTnLst>
                                </p:cTn>
                              </p:par>
                            </p:childTnLst>
                          </p:cTn>
                        </p:par>
                        <p:par>
                          <p:cTn id="23" fill="hold">
                            <p:stCondLst>
                              <p:cond delay="3000"/>
                            </p:stCondLst>
                            <p:childTnLst>
                              <p:par>
                                <p:cTn id="24" presetID="42" presetClass="path" presetSubtype="0" accel="50000" decel="50000" fill="hold" nodeType="afterEffect">
                                  <p:stCondLst>
                                    <p:cond delay="0"/>
                                  </p:stCondLst>
                                  <p:childTnLst>
                                    <p:animMotion origin="layout" path="M 4.375E-6 3.7037E-6 L -0.17735 0.10555 " pathEditMode="relative" rAng="0" ptsTypes="AA">
                                      <p:cBhvr>
                                        <p:cTn id="25" dur="500" fill="hold"/>
                                        <p:tgtEl>
                                          <p:spTgt spid="24"/>
                                        </p:tgtEl>
                                        <p:attrNameLst>
                                          <p:attrName>ppt_x</p:attrName>
                                          <p:attrName>ppt_y</p:attrName>
                                        </p:attrNameLst>
                                      </p:cBhvr>
                                      <p:rCtr x="-8867" y="5278"/>
                                    </p:animMotion>
                                  </p:childTnLst>
                                </p:cTn>
                              </p:par>
                            </p:childTnLst>
                          </p:cTn>
                        </p:par>
                        <p:par>
                          <p:cTn id="26" fill="hold">
                            <p:stCondLst>
                              <p:cond delay="3500"/>
                            </p:stCondLst>
                            <p:childTnLst>
                              <p:par>
                                <p:cTn id="27" presetID="42" presetClass="path" presetSubtype="0" accel="50000" decel="50000" fill="hold" nodeType="afterEffect">
                                  <p:stCondLst>
                                    <p:cond delay="0"/>
                                  </p:stCondLst>
                                  <p:childTnLst>
                                    <p:animMotion origin="layout" path="M 4.79167E-6 -4.44444E-6 L -0.62474 0.02292 " pathEditMode="relative" rAng="0" ptsTypes="AA">
                                      <p:cBhvr>
                                        <p:cTn id="28" dur="500" fill="hold"/>
                                        <p:tgtEl>
                                          <p:spTgt spid="26"/>
                                        </p:tgtEl>
                                        <p:attrNameLst>
                                          <p:attrName>ppt_x</p:attrName>
                                          <p:attrName>ppt_y</p:attrName>
                                        </p:attrNameLst>
                                      </p:cBhvr>
                                      <p:rCtr x="-31237" y="1134"/>
                                    </p:animMotion>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4.79167E-6 2.59259E-6 L -0.17748 -0.27662 " pathEditMode="relative" rAng="0" ptsTypes="AA">
                                      <p:cBhvr>
                                        <p:cTn id="31" dur="500" fill="hold"/>
                                        <p:tgtEl>
                                          <p:spTgt spid="141"/>
                                        </p:tgtEl>
                                        <p:attrNameLst>
                                          <p:attrName>ppt_x</p:attrName>
                                          <p:attrName>ppt_y</p:attrName>
                                        </p:attrNameLst>
                                      </p:cBhvr>
                                      <p:rCtr x="-8880" y="-13843"/>
                                    </p:animMotion>
                                  </p:childTnLst>
                                </p:cTn>
                              </p:par>
                            </p:childTnLst>
                          </p:cTn>
                        </p:par>
                        <p:par>
                          <p:cTn id="32" fill="hold">
                            <p:stCondLst>
                              <p:cond delay="4500"/>
                            </p:stCondLst>
                            <p:childTnLst>
                              <p:par>
                                <p:cTn id="33" presetID="42" presetClass="path" presetSubtype="0" accel="50000" decel="50000" fill="hold" nodeType="afterEffect">
                                  <p:stCondLst>
                                    <p:cond delay="0"/>
                                  </p:stCondLst>
                                  <p:childTnLst>
                                    <p:animMotion origin="layout" path="M 4.375E-6 -1.11111E-6 L -0.59623 -0.35486 " pathEditMode="relative" rAng="0" ptsTypes="AA">
                                      <p:cBhvr>
                                        <p:cTn id="34" dur="500" fill="hold"/>
                                        <p:tgtEl>
                                          <p:spTgt spid="27"/>
                                        </p:tgtEl>
                                        <p:attrNameLst>
                                          <p:attrName>ppt_x</p:attrName>
                                          <p:attrName>ppt_y</p:attrName>
                                        </p:attrNameLst>
                                      </p:cBhvr>
                                      <p:rCtr x="-29818" y="-17755"/>
                                    </p:animMotion>
                                  </p:childTnLst>
                                </p:cTn>
                              </p:par>
                            </p:childTnLst>
                          </p:cTn>
                        </p:par>
                        <p:par>
                          <p:cTn id="35" fill="hold">
                            <p:stCondLst>
                              <p:cond delay="5000"/>
                            </p:stCondLst>
                            <p:childTnLst>
                              <p:par>
                                <p:cTn id="36" presetID="42" presetClass="path" presetSubtype="0" accel="50000" decel="50000" fill="hold" nodeType="afterEffect">
                                  <p:stCondLst>
                                    <p:cond delay="0"/>
                                  </p:stCondLst>
                                  <p:childTnLst>
                                    <p:animMotion origin="layout" path="M 4.79167E-6 2.22222E-6 L -0.225 0.12176 " pathEditMode="relative" rAng="0" ptsTypes="AA">
                                      <p:cBhvr>
                                        <p:cTn id="37" dur="500" fill="hold"/>
                                        <p:tgtEl>
                                          <p:spTgt spid="148"/>
                                        </p:tgtEl>
                                        <p:attrNameLst>
                                          <p:attrName>ppt_x</p:attrName>
                                          <p:attrName>ppt_y</p:attrName>
                                        </p:attrNameLst>
                                      </p:cBhvr>
                                      <p:rCtr x="-11250" y="6088"/>
                                    </p:animMotion>
                                  </p:childTnLst>
                                </p:cTn>
                              </p:par>
                            </p:childTnLst>
                          </p:cTn>
                        </p:par>
                        <p:par>
                          <p:cTn id="38" fill="hold">
                            <p:stCondLst>
                              <p:cond delay="5500"/>
                            </p:stCondLst>
                            <p:childTnLst>
                              <p:par>
                                <p:cTn id="39" presetID="3" presetClass="exit" presetSubtype="10" fill="hold" nodeType="afterEffect">
                                  <p:stCondLst>
                                    <p:cond delay="0"/>
                                  </p:stCondLst>
                                  <p:childTnLst>
                                    <p:animEffect transition="out" filter="blinds(horizontal)">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AF28098-2C74-504F-94B8-CF8E98DB9AFD}"/>
              </a:ext>
            </a:extLst>
          </p:cNvPr>
          <p:cNvSpPr>
            <a:spLocks noGrp="1"/>
          </p:cNvSpPr>
          <p:nvPr>
            <p:ph type="subTitle" idx="3"/>
          </p:nvPr>
        </p:nvSpPr>
        <p:spPr>
          <a:xfrm>
            <a:off x="8347598" y="6417032"/>
            <a:ext cx="1314900" cy="225000"/>
          </a:xfrm>
        </p:spPr>
        <p:txBody>
          <a:bodyPr/>
          <a:lstStyle/>
          <a:p>
            <a:endParaRPr lang="fr-FR"/>
          </a:p>
        </p:txBody>
      </p:sp>
      <p:sp>
        <p:nvSpPr>
          <p:cNvPr id="2" name="Title 1">
            <a:extLst>
              <a:ext uri="{FF2B5EF4-FFF2-40B4-BE49-F238E27FC236}">
                <a16:creationId xmlns:a16="http://schemas.microsoft.com/office/drawing/2014/main" id="{28A2F567-35EC-E041-ACFA-957B43DE9AFE}"/>
              </a:ext>
            </a:extLst>
          </p:cNvPr>
          <p:cNvSpPr>
            <a:spLocks noGrp="1"/>
          </p:cNvSpPr>
          <p:nvPr>
            <p:ph type="title"/>
          </p:nvPr>
        </p:nvSpPr>
        <p:spPr>
          <a:xfrm>
            <a:off x="457200" y="457200"/>
            <a:ext cx="11277600" cy="899652"/>
          </a:xfrm>
        </p:spPr>
        <p:txBody>
          <a:bodyPr/>
          <a:lstStyle/>
          <a:p>
            <a:r>
              <a:rPr lang="en-GB" dirty="0"/>
              <a:t>Data is Distributed</a:t>
            </a:r>
          </a:p>
        </p:txBody>
      </p:sp>
      <p:pic>
        <p:nvPicPr>
          <p:cNvPr id="7" name="Shape 493">
            <a:extLst>
              <a:ext uri="{FF2B5EF4-FFF2-40B4-BE49-F238E27FC236}">
                <a16:creationId xmlns:a16="http://schemas.microsoft.com/office/drawing/2014/main" id="{FF78DB5A-DF9A-5A42-8A4B-DF620A7EEB3D}"/>
              </a:ext>
            </a:extLst>
          </p:cNvPr>
          <p:cNvPicPr preferRelativeResize="0"/>
          <p:nvPr/>
        </p:nvPicPr>
        <p:blipFill rotWithShape="1">
          <a:blip r:embed="rId2" cstate="screen">
            <a:clrChange>
              <a:clrFrom>
                <a:srgbClr val="FFFFFF">
                  <a:alpha val="0"/>
                </a:srgbClr>
              </a:clrFrom>
              <a:clrTo>
                <a:srgbClr val="FFFFFF">
                  <a:alpha val="0"/>
                </a:srgbClr>
              </a:clrTo>
            </a:clrChange>
            <a:alphaModFix/>
            <a:extLst>
              <a:ext uri="{28A0092B-C50C-407E-A947-70E740481C1C}">
                <a14:useLocalDpi xmlns:a14="http://schemas.microsoft.com/office/drawing/2010/main"/>
              </a:ext>
            </a:extLst>
          </a:blip>
          <a:srcRect/>
          <a:stretch/>
        </p:blipFill>
        <p:spPr>
          <a:xfrm>
            <a:off x="4838999" y="3119905"/>
            <a:ext cx="1696504" cy="1276891"/>
          </a:xfrm>
          <a:prstGeom prst="rect">
            <a:avLst/>
          </a:prstGeom>
          <a:noFill/>
          <a:ln>
            <a:noFill/>
          </a:ln>
        </p:spPr>
      </p:pic>
      <p:sp>
        <p:nvSpPr>
          <p:cNvPr id="25" name="Left Brace 24">
            <a:extLst>
              <a:ext uri="{FF2B5EF4-FFF2-40B4-BE49-F238E27FC236}">
                <a16:creationId xmlns:a16="http://schemas.microsoft.com/office/drawing/2014/main" id="{D308A0D2-98DA-FB4D-8B6E-284B5D88AEC8}"/>
              </a:ext>
            </a:extLst>
          </p:cNvPr>
          <p:cNvSpPr/>
          <p:nvPr/>
        </p:nvSpPr>
        <p:spPr>
          <a:xfrm rot="10800000">
            <a:off x="8188109" y="3471804"/>
            <a:ext cx="318977" cy="11277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TextBox 25">
            <a:extLst>
              <a:ext uri="{FF2B5EF4-FFF2-40B4-BE49-F238E27FC236}">
                <a16:creationId xmlns:a16="http://schemas.microsoft.com/office/drawing/2014/main" id="{226A38B3-166D-F045-926E-8DE8EC4D167C}"/>
              </a:ext>
            </a:extLst>
          </p:cNvPr>
          <p:cNvSpPr txBox="1"/>
          <p:nvPr/>
        </p:nvSpPr>
        <p:spPr>
          <a:xfrm>
            <a:off x="8347597" y="4130218"/>
            <a:ext cx="559769" cy="246221"/>
          </a:xfrm>
          <a:prstGeom prst="rect">
            <a:avLst/>
          </a:prstGeom>
          <a:noFill/>
        </p:spPr>
        <p:txBody>
          <a:bodyPr wrap="none" rtlCol="0">
            <a:spAutoFit/>
          </a:bodyPr>
          <a:lstStyle/>
          <a:p>
            <a:r>
              <a:rPr lang="fr-FR" sz="1000" i="1" dirty="0"/>
              <a:t>Range</a:t>
            </a:r>
          </a:p>
        </p:txBody>
      </p:sp>
      <p:pic>
        <p:nvPicPr>
          <p:cNvPr id="31" name="Picture 30">
            <a:extLst>
              <a:ext uri="{FF2B5EF4-FFF2-40B4-BE49-F238E27FC236}">
                <a16:creationId xmlns:a16="http://schemas.microsoft.com/office/drawing/2014/main" id="{CBD8DCEF-A8C9-3E48-A04D-43F19AFD68EA}"/>
              </a:ext>
            </a:extLst>
          </p:cNvPr>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600"/>
                    </a14:imgEffect>
                    <a14:imgEffect>
                      <a14:saturation sat="320000"/>
                    </a14:imgEffect>
                    <a14:imgEffect>
                      <a14:brightnessContrast bright="65000"/>
                    </a14:imgEffect>
                  </a14:imgLayer>
                </a14:imgProps>
              </a:ext>
            </a:extLst>
          </a:blip>
          <a:stretch>
            <a:fillRect/>
          </a:stretch>
        </p:blipFill>
        <p:spPr>
          <a:xfrm rot="545785">
            <a:off x="3301430" y="927410"/>
            <a:ext cx="2743200" cy="2044700"/>
          </a:xfrm>
          <a:prstGeom prst="rect">
            <a:avLst/>
          </a:prstGeom>
        </p:spPr>
      </p:pic>
      <p:pic>
        <p:nvPicPr>
          <p:cNvPr id="32" name="Picture 31">
            <a:extLst>
              <a:ext uri="{FF2B5EF4-FFF2-40B4-BE49-F238E27FC236}">
                <a16:creationId xmlns:a16="http://schemas.microsoft.com/office/drawing/2014/main" id="{3883D8FA-8217-794F-9A90-0F0972B1DC8C}"/>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rot="3797655">
            <a:off x="5228557" y="927410"/>
            <a:ext cx="2743200" cy="2044700"/>
          </a:xfrm>
          <a:prstGeom prst="rect">
            <a:avLst/>
          </a:prstGeom>
        </p:spPr>
      </p:pic>
      <p:pic>
        <p:nvPicPr>
          <p:cNvPr id="33" name="Picture 32">
            <a:extLst>
              <a:ext uri="{FF2B5EF4-FFF2-40B4-BE49-F238E27FC236}">
                <a16:creationId xmlns:a16="http://schemas.microsoft.com/office/drawing/2014/main" id="{5F44E608-4B8B-3F45-A3EE-3B9C3B33DE8C}"/>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6960795">
            <a:off x="6337744" y="2279273"/>
            <a:ext cx="2743200" cy="2044700"/>
          </a:xfrm>
          <a:prstGeom prst="rect">
            <a:avLst/>
          </a:prstGeom>
        </p:spPr>
      </p:pic>
      <p:pic>
        <p:nvPicPr>
          <p:cNvPr id="34" name="Picture 33">
            <a:extLst>
              <a:ext uri="{FF2B5EF4-FFF2-40B4-BE49-F238E27FC236}">
                <a16:creationId xmlns:a16="http://schemas.microsoft.com/office/drawing/2014/main" id="{7B953491-674C-2544-A894-1E8B473049AE}"/>
              </a:ext>
            </a:extLst>
          </p:cNvPr>
          <p:cNvPicPr>
            <a:picLocks noChangeAspect="1"/>
          </p:cNvPicPr>
          <p:nvPr/>
        </p:nvPicPr>
        <p:blipFill>
          <a:blip r:embed="rId5">
            <a:clrChange>
              <a:clrFrom>
                <a:srgbClr val="FFFFFF"/>
              </a:clrFrom>
              <a:clrTo>
                <a:srgbClr val="FFFFFF">
                  <a:alpha val="0"/>
                </a:srgbClr>
              </a:clrTo>
            </a:clrChange>
            <a:duotone>
              <a:schemeClr val="accent5">
                <a:shade val="45000"/>
                <a:satMod val="135000"/>
              </a:schemeClr>
              <a:prstClr val="white"/>
            </a:duotone>
          </a:blip>
          <a:stretch>
            <a:fillRect/>
          </a:stretch>
        </p:blipFill>
        <p:spPr>
          <a:xfrm rot="9723780">
            <a:off x="5876066" y="3999610"/>
            <a:ext cx="2743200" cy="2044700"/>
          </a:xfrm>
          <a:prstGeom prst="rect">
            <a:avLst/>
          </a:prstGeom>
        </p:spPr>
      </p:pic>
      <p:pic>
        <p:nvPicPr>
          <p:cNvPr id="35" name="Picture 34">
            <a:extLst>
              <a:ext uri="{FF2B5EF4-FFF2-40B4-BE49-F238E27FC236}">
                <a16:creationId xmlns:a16="http://schemas.microsoft.com/office/drawing/2014/main" id="{8F1094B4-C984-3F45-A4C6-33D4DE0C4812}"/>
              </a:ext>
            </a:extLst>
          </p:cNvPr>
          <p:cNvPicPr>
            <a:picLocks noChangeAspect="1"/>
          </p:cNvPicPr>
          <p:nvPr/>
        </p:nvPicPr>
        <p:blipFill>
          <a:blip r:embed="rId6">
            <a:clrChange>
              <a:clrFrom>
                <a:srgbClr val="F7FFFF"/>
              </a:clrFrom>
              <a:clrTo>
                <a:srgbClr val="F7FFFF">
                  <a:alpha val="0"/>
                </a:srgbClr>
              </a:clrTo>
            </a:clrChange>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rot="12762578">
            <a:off x="4302666" y="4705532"/>
            <a:ext cx="2743200" cy="2044700"/>
          </a:xfrm>
          <a:prstGeom prst="rect">
            <a:avLst/>
          </a:prstGeom>
        </p:spPr>
      </p:pic>
      <p:pic>
        <p:nvPicPr>
          <p:cNvPr id="36" name="Picture 35">
            <a:extLst>
              <a:ext uri="{FF2B5EF4-FFF2-40B4-BE49-F238E27FC236}">
                <a16:creationId xmlns:a16="http://schemas.microsoft.com/office/drawing/2014/main" id="{44BE7152-399B-C147-AD93-80A442095292}"/>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rot="15921000">
            <a:off x="2773404" y="4198116"/>
            <a:ext cx="2743200" cy="2044700"/>
          </a:xfrm>
          <a:prstGeom prst="rect">
            <a:avLst/>
          </a:prstGeom>
        </p:spPr>
      </p:pic>
      <p:pic>
        <p:nvPicPr>
          <p:cNvPr id="37" name="Picture 36">
            <a:extLst>
              <a:ext uri="{FF2B5EF4-FFF2-40B4-BE49-F238E27FC236}">
                <a16:creationId xmlns:a16="http://schemas.microsoft.com/office/drawing/2014/main" id="{FD6E42B7-D2AC-D94D-9BD3-1BEBCA85DCB3}"/>
              </a:ext>
            </a:extLst>
          </p:cNvPr>
          <p:cNvPicPr>
            <a:picLocks noChangeAspect="1"/>
          </p:cNvPicPr>
          <p:nvPr/>
        </p:nvPicPr>
        <p:blipFill>
          <a:blip r:embed="rId10">
            <a:clrChange>
              <a:clrFrom>
                <a:srgbClr val="FCFCFC"/>
              </a:clrFrom>
              <a:clrTo>
                <a:srgbClr val="FCFCFC">
                  <a:alpha val="0"/>
                </a:srgbClr>
              </a:clrTo>
            </a:clrChange>
            <a:duotone>
              <a:schemeClr val="accent1">
                <a:shade val="45000"/>
                <a:satMod val="135000"/>
              </a:schemeClr>
              <a:prstClr val="white"/>
            </a:duotone>
            <a:extLst>
              <a:ext uri="{BEBA8EAE-BF5A-486C-A8C5-ECC9F3942E4B}">
                <a14:imgProps xmlns:a14="http://schemas.microsoft.com/office/drawing/2010/main">
                  <a14:imgLayer r:embed="rId11">
                    <a14:imgEffect>
                      <a14:colorTemperature colorTemp="7200"/>
                    </a14:imgEffect>
                    <a14:imgEffect>
                      <a14:saturation sat="0"/>
                    </a14:imgEffect>
                  </a14:imgLayer>
                </a14:imgProps>
              </a:ext>
            </a:extLst>
          </a:blip>
          <a:stretch>
            <a:fillRect/>
          </a:stretch>
        </p:blipFill>
        <p:spPr>
          <a:xfrm rot="18768902">
            <a:off x="2199388" y="2348524"/>
            <a:ext cx="2743200" cy="2044700"/>
          </a:xfrm>
          <a:prstGeom prst="rect">
            <a:avLst/>
          </a:prstGeom>
        </p:spPr>
      </p:pic>
      <p:sp>
        <p:nvSpPr>
          <p:cNvPr id="18" name="Google Shape;993;p101">
            <a:extLst>
              <a:ext uri="{FF2B5EF4-FFF2-40B4-BE49-F238E27FC236}">
                <a16:creationId xmlns:a16="http://schemas.microsoft.com/office/drawing/2014/main" id="{A0FA460C-67DC-6846-93E7-24B776641857}"/>
              </a:ext>
            </a:extLst>
          </p:cNvPr>
          <p:cNvSpPr/>
          <p:nvPr/>
        </p:nvSpPr>
        <p:spPr>
          <a:xfrm>
            <a:off x="5070457" y="1129884"/>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solidFill>
                  <a:schemeClr val="lt1"/>
                </a:solidFill>
                <a:latin typeface="Arial"/>
                <a:ea typeface="Arial"/>
                <a:cs typeface="Arial"/>
                <a:sym typeface="Arial"/>
              </a:rPr>
              <a:t>A-E</a:t>
            </a:r>
            <a:endParaRPr sz="1800" b="1" dirty="0">
              <a:solidFill>
                <a:schemeClr val="lt1"/>
              </a:solidFill>
              <a:latin typeface="Arial"/>
              <a:ea typeface="Arial"/>
              <a:cs typeface="Arial"/>
              <a:sym typeface="Arial"/>
            </a:endParaRPr>
          </a:p>
        </p:txBody>
      </p:sp>
      <p:sp>
        <p:nvSpPr>
          <p:cNvPr id="23" name="Google Shape;993;p101">
            <a:extLst>
              <a:ext uri="{FF2B5EF4-FFF2-40B4-BE49-F238E27FC236}">
                <a16:creationId xmlns:a16="http://schemas.microsoft.com/office/drawing/2014/main" id="{E260BE4A-9697-BE4F-8250-088ACACE5C5D}"/>
              </a:ext>
            </a:extLst>
          </p:cNvPr>
          <p:cNvSpPr/>
          <p:nvPr/>
        </p:nvSpPr>
        <p:spPr>
          <a:xfrm>
            <a:off x="3003603" y="3714279"/>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bg2"/>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latin typeface="Arial"/>
                <a:ea typeface="Arial"/>
                <a:cs typeface="Arial"/>
              </a:rPr>
              <a:t>U</a:t>
            </a:r>
            <a:r>
              <a:rPr lang="en-US" sz="1800" b="1" dirty="0">
                <a:solidFill>
                  <a:schemeClr val="lt1"/>
                </a:solidFill>
                <a:latin typeface="Arial"/>
                <a:ea typeface="Arial"/>
                <a:cs typeface="Arial"/>
                <a:sym typeface="Arial"/>
              </a:rPr>
              <a:t>-W</a:t>
            </a:r>
            <a:endParaRPr sz="1800" b="1" dirty="0">
              <a:solidFill>
                <a:schemeClr val="lt1"/>
              </a:solidFill>
              <a:latin typeface="Arial"/>
              <a:ea typeface="Arial"/>
              <a:cs typeface="Arial"/>
              <a:sym typeface="Arial"/>
            </a:endParaRPr>
          </a:p>
        </p:txBody>
      </p:sp>
      <p:sp>
        <p:nvSpPr>
          <p:cNvPr id="21" name="Google Shape;993;p101">
            <a:extLst>
              <a:ext uri="{FF2B5EF4-FFF2-40B4-BE49-F238E27FC236}">
                <a16:creationId xmlns:a16="http://schemas.microsoft.com/office/drawing/2014/main" id="{1C4763A5-397F-4444-B2FA-F1E755BC3912}"/>
              </a:ext>
            </a:extLst>
          </p:cNvPr>
          <p:cNvSpPr/>
          <p:nvPr/>
        </p:nvSpPr>
        <p:spPr>
          <a:xfrm>
            <a:off x="5878023" y="4974376"/>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latin typeface="Arial"/>
                <a:ea typeface="Arial"/>
                <a:cs typeface="Arial"/>
              </a:rPr>
              <a:t>L</a:t>
            </a:r>
            <a:r>
              <a:rPr lang="en-US" sz="1800" b="1" dirty="0">
                <a:solidFill>
                  <a:schemeClr val="lt1"/>
                </a:solidFill>
                <a:latin typeface="Arial"/>
                <a:ea typeface="Arial"/>
                <a:cs typeface="Arial"/>
                <a:sym typeface="Arial"/>
              </a:rPr>
              <a:t>-P</a:t>
            </a:r>
            <a:endParaRPr sz="1800" b="1" dirty="0">
              <a:solidFill>
                <a:schemeClr val="lt1"/>
              </a:solidFill>
              <a:latin typeface="Arial"/>
              <a:ea typeface="Arial"/>
              <a:cs typeface="Arial"/>
              <a:sym typeface="Arial"/>
            </a:endParaRPr>
          </a:p>
        </p:txBody>
      </p:sp>
      <p:sp>
        <p:nvSpPr>
          <p:cNvPr id="24" name="Google Shape;993;p101">
            <a:extLst>
              <a:ext uri="{FF2B5EF4-FFF2-40B4-BE49-F238E27FC236}">
                <a16:creationId xmlns:a16="http://schemas.microsoft.com/office/drawing/2014/main" id="{F81E3305-B9B0-9343-B34B-BC3E4E769D0C}"/>
              </a:ext>
            </a:extLst>
          </p:cNvPr>
          <p:cNvSpPr/>
          <p:nvPr/>
        </p:nvSpPr>
        <p:spPr>
          <a:xfrm>
            <a:off x="3426675" y="1971026"/>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lumMod val="60000"/>
              <a:lumOff val="40000"/>
            </a:schemeClr>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latin typeface="Arial"/>
                <a:ea typeface="Arial"/>
                <a:cs typeface="Arial"/>
              </a:rPr>
              <a:t>X</a:t>
            </a:r>
            <a:r>
              <a:rPr lang="en-US" sz="1800" b="1" dirty="0">
                <a:solidFill>
                  <a:schemeClr val="lt1"/>
                </a:solidFill>
                <a:latin typeface="Arial"/>
                <a:ea typeface="Arial"/>
                <a:cs typeface="Arial"/>
                <a:sym typeface="Arial"/>
              </a:rPr>
              <a:t>-Z</a:t>
            </a:r>
            <a:endParaRPr sz="1800" b="1" dirty="0">
              <a:solidFill>
                <a:schemeClr val="lt1"/>
              </a:solidFill>
              <a:latin typeface="Arial"/>
              <a:ea typeface="Arial"/>
              <a:cs typeface="Arial"/>
              <a:sym typeface="Arial"/>
            </a:endParaRPr>
          </a:p>
        </p:txBody>
      </p:sp>
      <p:sp>
        <p:nvSpPr>
          <p:cNvPr id="20" name="Google Shape;993;p101">
            <a:extLst>
              <a:ext uri="{FF2B5EF4-FFF2-40B4-BE49-F238E27FC236}">
                <a16:creationId xmlns:a16="http://schemas.microsoft.com/office/drawing/2014/main" id="{54F583AE-6FC0-E846-8798-1F6C249795E4}"/>
              </a:ext>
            </a:extLst>
          </p:cNvPr>
          <p:cNvSpPr/>
          <p:nvPr/>
        </p:nvSpPr>
        <p:spPr>
          <a:xfrm>
            <a:off x="7020858" y="3547896"/>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solidFill>
                  <a:schemeClr val="lt1"/>
                </a:solidFill>
                <a:latin typeface="Arial"/>
                <a:ea typeface="Arial"/>
                <a:cs typeface="Arial"/>
                <a:sym typeface="Arial"/>
              </a:rPr>
              <a:t>H-K</a:t>
            </a:r>
            <a:endParaRPr sz="1800" b="1" dirty="0">
              <a:solidFill>
                <a:schemeClr val="lt1"/>
              </a:solidFill>
              <a:latin typeface="Arial"/>
              <a:ea typeface="Arial"/>
              <a:cs typeface="Arial"/>
              <a:sym typeface="Arial"/>
            </a:endParaRPr>
          </a:p>
        </p:txBody>
      </p:sp>
      <p:sp>
        <p:nvSpPr>
          <p:cNvPr id="22" name="Google Shape;993;p101">
            <a:extLst>
              <a:ext uri="{FF2B5EF4-FFF2-40B4-BE49-F238E27FC236}">
                <a16:creationId xmlns:a16="http://schemas.microsoft.com/office/drawing/2014/main" id="{DC721F52-FCDF-CC41-8C0F-2CB1BE359A57}"/>
              </a:ext>
            </a:extLst>
          </p:cNvPr>
          <p:cNvSpPr/>
          <p:nvPr/>
        </p:nvSpPr>
        <p:spPr>
          <a:xfrm>
            <a:off x="4074032" y="5052348"/>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latin typeface="Arial"/>
                <a:ea typeface="Arial"/>
                <a:cs typeface="Arial"/>
              </a:rPr>
              <a:t>Q</a:t>
            </a:r>
            <a:r>
              <a:rPr lang="en-US" sz="1800" b="1" dirty="0">
                <a:solidFill>
                  <a:schemeClr val="lt1"/>
                </a:solidFill>
                <a:latin typeface="Arial"/>
                <a:ea typeface="Arial"/>
                <a:cs typeface="Arial"/>
                <a:sym typeface="Arial"/>
              </a:rPr>
              <a:t>-T</a:t>
            </a:r>
            <a:endParaRPr sz="1800" b="1" dirty="0">
              <a:solidFill>
                <a:schemeClr val="lt1"/>
              </a:solidFill>
              <a:latin typeface="Arial"/>
              <a:ea typeface="Arial"/>
              <a:cs typeface="Arial"/>
              <a:sym typeface="Arial"/>
            </a:endParaRPr>
          </a:p>
        </p:txBody>
      </p:sp>
      <p:sp>
        <p:nvSpPr>
          <p:cNvPr id="19" name="Google Shape;993;p101">
            <a:extLst>
              <a:ext uri="{FF2B5EF4-FFF2-40B4-BE49-F238E27FC236}">
                <a16:creationId xmlns:a16="http://schemas.microsoft.com/office/drawing/2014/main" id="{842B0DE7-9E84-3F4D-9F44-1516A55A1978}"/>
              </a:ext>
            </a:extLst>
          </p:cNvPr>
          <p:cNvSpPr/>
          <p:nvPr/>
        </p:nvSpPr>
        <p:spPr>
          <a:xfrm>
            <a:off x="6660810" y="1833065"/>
            <a:ext cx="1223212" cy="1143294"/>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solidFill>
                  <a:schemeClr val="lt1"/>
                </a:solidFill>
                <a:latin typeface="Arial"/>
                <a:ea typeface="Arial"/>
                <a:cs typeface="Arial"/>
                <a:sym typeface="Arial"/>
              </a:rPr>
              <a:t>F-G</a:t>
            </a:r>
            <a:endParaRPr sz="18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747641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F567-35EC-E041-ACFA-957B43DE9AFE}"/>
              </a:ext>
            </a:extLst>
          </p:cNvPr>
          <p:cNvSpPr>
            <a:spLocks noGrp="1"/>
          </p:cNvSpPr>
          <p:nvPr>
            <p:ph type="title"/>
          </p:nvPr>
        </p:nvSpPr>
        <p:spPr>
          <a:xfrm>
            <a:off x="457200" y="457200"/>
            <a:ext cx="11277600" cy="899652"/>
          </a:xfrm>
        </p:spPr>
        <p:txBody>
          <a:bodyPr/>
          <a:lstStyle/>
          <a:p>
            <a:r>
              <a:rPr lang="en-GB" dirty="0"/>
              <a:t>Data is </a:t>
            </a:r>
            <a:r>
              <a:rPr lang="en-GB" i="1" dirty="0"/>
              <a:t>Evenly</a:t>
            </a:r>
            <a:r>
              <a:rPr lang="en-GB" dirty="0"/>
              <a:t>-distributed</a:t>
            </a:r>
          </a:p>
        </p:txBody>
      </p:sp>
      <p:sp>
        <p:nvSpPr>
          <p:cNvPr id="18" name="Google Shape;993;p101">
            <a:extLst>
              <a:ext uri="{FF2B5EF4-FFF2-40B4-BE49-F238E27FC236}">
                <a16:creationId xmlns:a16="http://schemas.microsoft.com/office/drawing/2014/main" id="{A0FA460C-67DC-6846-93E7-24B776641857}"/>
              </a:ext>
            </a:extLst>
          </p:cNvPr>
          <p:cNvSpPr/>
          <p:nvPr/>
        </p:nvSpPr>
        <p:spPr>
          <a:xfrm>
            <a:off x="1666284" y="4792061"/>
            <a:ext cx="1301768" cy="1199309"/>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p:spPr>
        <p:style>
          <a:lnRef idx="0">
            <a:schemeClr val="accent5"/>
          </a:lnRef>
          <a:fillRef idx="3">
            <a:schemeClr val="accent5"/>
          </a:fillRef>
          <a:effectRef idx="3">
            <a:schemeClr val="accent5"/>
          </a:effectRef>
          <a:fontRef idx="minor">
            <a:schemeClr val="lt1"/>
          </a:fontRef>
        </p:style>
        <p:txBody>
          <a:bodyPr spcFirstLastPara="1" wrap="square" lIns="244500" tIns="244500" rIns="244500" bIns="244500" anchor="ctr" anchorCtr="0">
            <a:noAutofit/>
          </a:bodyPr>
          <a:lstStyle/>
          <a:p>
            <a:pPr marL="0" marR="0" lvl="0" indent="0" algn="ctr" rtl="0">
              <a:lnSpc>
                <a:spcPct val="90000"/>
              </a:lnSpc>
              <a:spcBef>
                <a:spcPts val="0"/>
              </a:spcBef>
              <a:spcAft>
                <a:spcPts val="0"/>
              </a:spcAft>
              <a:buClr>
                <a:schemeClr val="dk1"/>
              </a:buClr>
              <a:buSzPts val="4700"/>
              <a:buFont typeface="Arial"/>
              <a:buNone/>
            </a:pPr>
            <a:r>
              <a:rPr lang="en-US" sz="1800" b="1" dirty="0">
                <a:solidFill>
                  <a:schemeClr val="lt1"/>
                </a:solidFill>
                <a:latin typeface="Arial"/>
                <a:ea typeface="Arial"/>
                <a:cs typeface="Arial"/>
                <a:sym typeface="Arial"/>
              </a:rPr>
              <a:t>A-E</a:t>
            </a:r>
            <a:endParaRPr sz="1800" b="1" dirty="0">
              <a:solidFill>
                <a:schemeClr val="lt1"/>
              </a:solidFill>
              <a:latin typeface="Arial"/>
              <a:ea typeface="Arial"/>
              <a:cs typeface="Arial"/>
              <a:sym typeface="Arial"/>
            </a:endParaRPr>
          </a:p>
        </p:txBody>
      </p:sp>
      <p:grpSp>
        <p:nvGrpSpPr>
          <p:cNvPr id="52" name="Group 51">
            <a:extLst>
              <a:ext uri="{FF2B5EF4-FFF2-40B4-BE49-F238E27FC236}">
                <a16:creationId xmlns:a16="http://schemas.microsoft.com/office/drawing/2014/main" id="{4929429E-0837-4E44-9C8B-09BF12F6C655}"/>
              </a:ext>
            </a:extLst>
          </p:cNvPr>
          <p:cNvGrpSpPr/>
          <p:nvPr/>
        </p:nvGrpSpPr>
        <p:grpSpPr>
          <a:xfrm>
            <a:off x="457200" y="4297202"/>
            <a:ext cx="1407434" cy="459412"/>
            <a:chOff x="8675440" y="5153769"/>
            <a:chExt cx="1471511" cy="459412"/>
          </a:xfrm>
        </p:grpSpPr>
        <p:sp>
          <p:nvSpPr>
            <p:cNvPr id="53" name="Left Brace 52">
              <a:extLst>
                <a:ext uri="{FF2B5EF4-FFF2-40B4-BE49-F238E27FC236}">
                  <a16:creationId xmlns:a16="http://schemas.microsoft.com/office/drawing/2014/main" id="{C8E4B076-D73F-FE44-9235-D56130DA12BF}"/>
                </a:ext>
              </a:extLst>
            </p:cNvPr>
            <p:cNvSpPr/>
            <p:nvPr/>
          </p:nvSpPr>
          <p:spPr>
            <a:xfrm rot="16200000">
              <a:off x="9079842" y="4749367"/>
              <a:ext cx="318977" cy="11277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4" name="TextBox 53">
              <a:extLst>
                <a:ext uri="{FF2B5EF4-FFF2-40B4-BE49-F238E27FC236}">
                  <a16:creationId xmlns:a16="http://schemas.microsoft.com/office/drawing/2014/main" id="{51C31A64-2F5A-D94A-BA3E-7DF193A74EE4}"/>
                </a:ext>
              </a:extLst>
            </p:cNvPr>
            <p:cNvSpPr txBox="1"/>
            <p:nvPr/>
          </p:nvSpPr>
          <p:spPr>
            <a:xfrm>
              <a:off x="9239330" y="5366960"/>
              <a:ext cx="907621" cy="246221"/>
            </a:xfrm>
            <a:prstGeom prst="rect">
              <a:avLst/>
            </a:prstGeom>
            <a:noFill/>
          </p:spPr>
          <p:txBody>
            <a:bodyPr wrap="none" rtlCol="0">
              <a:spAutoFit/>
            </a:bodyPr>
            <a:lstStyle/>
            <a:p>
              <a:r>
                <a:rPr lang="fr-FR" sz="1000" i="1" dirty="0"/>
                <a:t>Partition Key</a:t>
              </a:r>
            </a:p>
          </p:txBody>
        </p:sp>
      </p:grpSp>
      <p:graphicFrame>
        <p:nvGraphicFramePr>
          <p:cNvPr id="4" name="Table 3">
            <a:extLst>
              <a:ext uri="{FF2B5EF4-FFF2-40B4-BE49-F238E27FC236}">
                <a16:creationId xmlns:a16="http://schemas.microsoft.com/office/drawing/2014/main" id="{002DB7FB-C755-F644-BBEC-33846C356862}"/>
              </a:ext>
            </a:extLst>
          </p:cNvPr>
          <p:cNvGraphicFramePr>
            <a:graphicFrameLocks noGrp="1"/>
          </p:cNvGraphicFramePr>
          <p:nvPr>
            <p:extLst/>
          </p:nvPr>
        </p:nvGraphicFramePr>
        <p:xfrm>
          <a:off x="802845" y="1755700"/>
          <a:ext cx="3165105" cy="2372360"/>
        </p:xfrm>
        <a:graphic>
          <a:graphicData uri="http://schemas.openxmlformats.org/drawingml/2006/table">
            <a:tbl>
              <a:tblPr firstRow="1" bandRow="1">
                <a:tableStyleId>{69012ECD-51FC-41F1-AA8D-1B2483CD663E}</a:tableStyleId>
              </a:tblPr>
              <a:tblGrid>
                <a:gridCol w="455772">
                  <a:extLst>
                    <a:ext uri="{9D8B030D-6E8A-4147-A177-3AD203B41FA5}">
                      <a16:colId xmlns:a16="http://schemas.microsoft.com/office/drawing/2014/main" val="3897657808"/>
                    </a:ext>
                  </a:extLst>
                </a:gridCol>
                <a:gridCol w="1209444">
                  <a:extLst>
                    <a:ext uri="{9D8B030D-6E8A-4147-A177-3AD203B41FA5}">
                      <a16:colId xmlns:a16="http://schemas.microsoft.com/office/drawing/2014/main" val="960756856"/>
                    </a:ext>
                  </a:extLst>
                </a:gridCol>
                <a:gridCol w="1499889">
                  <a:extLst>
                    <a:ext uri="{9D8B030D-6E8A-4147-A177-3AD203B41FA5}">
                      <a16:colId xmlns:a16="http://schemas.microsoft.com/office/drawing/2014/main" val="2307375043"/>
                    </a:ext>
                  </a:extLst>
                </a:gridCol>
              </a:tblGrid>
              <a:tr h="370840">
                <a:tc>
                  <a:txBody>
                    <a:bodyPr/>
                    <a:lstStyle/>
                    <a:p>
                      <a:r>
                        <a:rPr lang="fr-FR" dirty="0"/>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Habitant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178745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Sydney</a:t>
                      </a: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4.900.000</a:t>
                      </a: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131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Toronto</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6.200.000</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8607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Montreal</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4.200.000</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514312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Berlin</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3.350.000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6431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Nuremberg</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500.000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1406526"/>
                  </a:ext>
                </a:extLst>
              </a:tr>
            </a:tbl>
          </a:graphicData>
        </a:graphic>
      </p:graphicFrame>
      <p:graphicFrame>
        <p:nvGraphicFramePr>
          <p:cNvPr id="55" name="Table 54">
            <a:extLst>
              <a:ext uri="{FF2B5EF4-FFF2-40B4-BE49-F238E27FC236}">
                <a16:creationId xmlns:a16="http://schemas.microsoft.com/office/drawing/2014/main" id="{0370D956-7E4C-344E-87B3-705800A18C9E}"/>
              </a:ext>
            </a:extLst>
          </p:cNvPr>
          <p:cNvGraphicFramePr>
            <a:graphicFrameLocks noGrp="1"/>
          </p:cNvGraphicFramePr>
          <p:nvPr>
            <p:extLst/>
          </p:nvPr>
        </p:nvGraphicFramePr>
        <p:xfrm>
          <a:off x="8135533" y="1755700"/>
          <a:ext cx="3208126" cy="2372360"/>
        </p:xfrm>
        <a:graphic>
          <a:graphicData uri="http://schemas.openxmlformats.org/drawingml/2006/table">
            <a:tbl>
              <a:tblPr firstRow="1" bandRow="1">
                <a:tableStyleId>{69012ECD-51FC-41F1-AA8D-1B2483CD663E}</a:tableStyleId>
              </a:tblPr>
              <a:tblGrid>
                <a:gridCol w="498793">
                  <a:extLst>
                    <a:ext uri="{9D8B030D-6E8A-4147-A177-3AD203B41FA5}">
                      <a16:colId xmlns:a16="http://schemas.microsoft.com/office/drawing/2014/main" val="3897657808"/>
                    </a:ext>
                  </a:extLst>
                </a:gridCol>
                <a:gridCol w="1209444">
                  <a:extLst>
                    <a:ext uri="{9D8B030D-6E8A-4147-A177-3AD203B41FA5}">
                      <a16:colId xmlns:a16="http://schemas.microsoft.com/office/drawing/2014/main" val="960756856"/>
                    </a:ext>
                  </a:extLst>
                </a:gridCol>
                <a:gridCol w="1499889">
                  <a:extLst>
                    <a:ext uri="{9D8B030D-6E8A-4147-A177-3AD203B41FA5}">
                      <a16:colId xmlns:a16="http://schemas.microsoft.com/office/drawing/2014/main" val="2307375043"/>
                    </a:ext>
                  </a:extLst>
                </a:gridCol>
              </a:tblGrid>
              <a:tr h="370840">
                <a:tc>
                  <a:txBody>
                    <a:bodyPr/>
                    <a:lstStyle/>
                    <a:p>
                      <a:r>
                        <a:rPr lang="fr-FR" dirty="0"/>
                        <a:t>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t>Habitant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178745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Sydney</a:t>
                      </a: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4.900.000</a:t>
                      </a:r>
                    </a:p>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1312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Toronto</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6.200.000</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86075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Montreal</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4.200.000</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514312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Berlin</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3.350.000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64314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b="1" dirty="0">
                          <a:solidFill>
                            <a:srgbClr val="FF0000"/>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dirty="0">
                          <a:solidFill>
                            <a:schemeClr val="bg1">
                              <a:lumMod val="50000"/>
                            </a:schemeClr>
                          </a:solidFill>
                        </a:rPr>
                        <a:t>Nuremberg</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dirty="0">
                          <a:solidFill>
                            <a:schemeClr val="bg1">
                              <a:lumMod val="50000"/>
                            </a:schemeClr>
                          </a:solidFill>
                        </a:rPr>
                        <a:t>500.000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1406526"/>
                  </a:ext>
                </a:extLst>
              </a:tr>
            </a:tbl>
          </a:graphicData>
        </a:graphic>
      </p:graphicFrame>
      <p:grpSp>
        <p:nvGrpSpPr>
          <p:cNvPr id="12" name="Group 11">
            <a:extLst>
              <a:ext uri="{FF2B5EF4-FFF2-40B4-BE49-F238E27FC236}">
                <a16:creationId xmlns:a16="http://schemas.microsoft.com/office/drawing/2014/main" id="{5CB421BE-AFA1-E34D-8D9C-51DB209459C2}"/>
              </a:ext>
            </a:extLst>
          </p:cNvPr>
          <p:cNvGrpSpPr/>
          <p:nvPr/>
        </p:nvGrpSpPr>
        <p:grpSpPr>
          <a:xfrm>
            <a:off x="3967950" y="2732810"/>
            <a:ext cx="4167583" cy="876928"/>
            <a:chOff x="3967950" y="2732810"/>
            <a:chExt cx="4167583" cy="876928"/>
          </a:xfrm>
        </p:grpSpPr>
        <p:cxnSp>
          <p:nvCxnSpPr>
            <p:cNvPr id="8" name="Straight Arrow Connector 7">
              <a:extLst>
                <a:ext uri="{FF2B5EF4-FFF2-40B4-BE49-F238E27FC236}">
                  <a16:creationId xmlns:a16="http://schemas.microsoft.com/office/drawing/2014/main" id="{49670B8F-94A5-214F-8F18-E5FF58A9A050}"/>
                </a:ext>
              </a:extLst>
            </p:cNvPr>
            <p:cNvCxnSpPr>
              <a:cxnSpLocks/>
              <a:stCxn id="4" idx="3"/>
              <a:endCxn id="55" idx="1"/>
            </p:cNvCxnSpPr>
            <p:nvPr/>
          </p:nvCxnSpPr>
          <p:spPr>
            <a:xfrm>
              <a:off x="3967950" y="2941880"/>
              <a:ext cx="41675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C3062783-5827-394C-9E03-F248E1615AAE}"/>
                </a:ext>
              </a:extLst>
            </p:cNvPr>
            <p:cNvSpPr/>
            <p:nvPr/>
          </p:nvSpPr>
          <p:spPr>
            <a:xfrm>
              <a:off x="4926767" y="2732810"/>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noProof="1"/>
                <a:t>Partitionner</a:t>
              </a:r>
            </a:p>
          </p:txBody>
        </p:sp>
        <p:sp>
          <p:nvSpPr>
            <p:cNvPr id="11" name="TextBox 10">
              <a:extLst>
                <a:ext uri="{FF2B5EF4-FFF2-40B4-BE49-F238E27FC236}">
                  <a16:creationId xmlns:a16="http://schemas.microsoft.com/office/drawing/2014/main" id="{AC344A26-0BF3-2040-A4E9-43D7192505DC}"/>
                </a:ext>
              </a:extLst>
            </p:cNvPr>
            <p:cNvSpPr txBox="1"/>
            <p:nvPr/>
          </p:nvSpPr>
          <p:spPr>
            <a:xfrm>
              <a:off x="4785531" y="3240406"/>
              <a:ext cx="1980029" cy="369332"/>
            </a:xfrm>
            <a:prstGeom prst="rect">
              <a:avLst/>
            </a:prstGeom>
            <a:noFill/>
          </p:spPr>
          <p:txBody>
            <a:bodyPr wrap="none" rtlCol="0">
              <a:spAutoFit/>
            </a:bodyPr>
            <a:lstStyle/>
            <a:p>
              <a:r>
                <a:rPr lang="fr-FR" sz="1800" i="1" dirty="0"/>
                <a:t>Hashing </a:t>
              </a:r>
              <a:r>
                <a:rPr lang="fr-FR" sz="1800" i="1" dirty="0" err="1"/>
                <a:t>Function</a:t>
              </a:r>
              <a:endParaRPr lang="fr-FR" sz="1800" i="1" dirty="0"/>
            </a:p>
          </p:txBody>
        </p:sp>
      </p:grpSp>
      <p:grpSp>
        <p:nvGrpSpPr>
          <p:cNvPr id="57" name="Group 56">
            <a:extLst>
              <a:ext uri="{FF2B5EF4-FFF2-40B4-BE49-F238E27FC236}">
                <a16:creationId xmlns:a16="http://schemas.microsoft.com/office/drawing/2014/main" id="{6ADD2B37-B316-CF4D-A73A-176E4C0C63C2}"/>
              </a:ext>
            </a:extLst>
          </p:cNvPr>
          <p:cNvGrpSpPr/>
          <p:nvPr/>
        </p:nvGrpSpPr>
        <p:grpSpPr>
          <a:xfrm>
            <a:off x="7755407" y="4213031"/>
            <a:ext cx="1142385" cy="459412"/>
            <a:chOff x="8675440" y="5153769"/>
            <a:chExt cx="1194395" cy="459412"/>
          </a:xfrm>
        </p:grpSpPr>
        <p:sp>
          <p:nvSpPr>
            <p:cNvPr id="58" name="Left Brace 57">
              <a:extLst>
                <a:ext uri="{FF2B5EF4-FFF2-40B4-BE49-F238E27FC236}">
                  <a16:creationId xmlns:a16="http://schemas.microsoft.com/office/drawing/2014/main" id="{46F3A8E3-C313-394B-B481-64BEF6A57D75}"/>
                </a:ext>
              </a:extLst>
            </p:cNvPr>
            <p:cNvSpPr/>
            <p:nvPr/>
          </p:nvSpPr>
          <p:spPr>
            <a:xfrm rot="16200000">
              <a:off x="9079842" y="4749367"/>
              <a:ext cx="318977" cy="11277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TextBox 58">
              <a:extLst>
                <a:ext uri="{FF2B5EF4-FFF2-40B4-BE49-F238E27FC236}">
                  <a16:creationId xmlns:a16="http://schemas.microsoft.com/office/drawing/2014/main" id="{DDB26AE0-59A3-564F-8740-47510E660B0B}"/>
                </a:ext>
              </a:extLst>
            </p:cNvPr>
            <p:cNvSpPr txBox="1"/>
            <p:nvPr/>
          </p:nvSpPr>
          <p:spPr>
            <a:xfrm>
              <a:off x="9239330" y="5366960"/>
              <a:ext cx="630505" cy="246221"/>
            </a:xfrm>
            <a:prstGeom prst="rect">
              <a:avLst/>
            </a:prstGeom>
            <a:noFill/>
          </p:spPr>
          <p:txBody>
            <a:bodyPr wrap="none" rtlCol="0">
              <a:spAutoFit/>
            </a:bodyPr>
            <a:lstStyle/>
            <a:p>
              <a:r>
                <a:rPr lang="fr-FR" sz="1000" i="1" dirty="0"/>
                <a:t>Tokens</a:t>
              </a:r>
            </a:p>
          </p:txBody>
        </p:sp>
      </p:grpSp>
    </p:spTree>
    <p:extLst>
      <p:ext uri="{BB962C8B-B14F-4D97-AF65-F5344CB8AC3E}">
        <p14:creationId xmlns:p14="http://schemas.microsoft.com/office/powerpoint/2010/main" val="94358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7"/>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How the Ring Works</a:t>
            </a:r>
            <a:endParaRPr/>
          </a:p>
        </p:txBody>
      </p:sp>
      <p:sp>
        <p:nvSpPr>
          <p:cNvPr id="667" name="Google Shape;667;p37"/>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668" name="Google Shape;668;p37"/>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669" name="Google Shape;669;p37"/>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70" name="Google Shape;670;p37"/>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71" name="Google Shape;671;p37"/>
          <p:cNvSpPr/>
          <p:nvPr/>
        </p:nvSpPr>
        <p:spPr>
          <a:xfrm>
            <a:off x="4248531" y="1851660"/>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72" name="Google Shape;672;p37"/>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73" name="Google Shape;673;p37"/>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74" name="Google Shape;674;p37"/>
          <p:cNvSpPr/>
          <p:nvPr/>
        </p:nvSpPr>
        <p:spPr>
          <a:xfrm>
            <a:off x="4248530" y="1855259"/>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75" name="Google Shape;675;p37"/>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676" name="Google Shape;676;p37"/>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677" name="Google Shape;677;p37"/>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678" name="Google Shape;678;p37"/>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679" name="Google Shape;679;p37"/>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680" name="Google Shape;680;p37"/>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cxnSp>
        <p:nvCxnSpPr>
          <p:cNvPr id="681" name="Google Shape;681;p37"/>
          <p:cNvCxnSpPr>
            <a:stCxn id="682" idx="3"/>
          </p:cNvCxnSpPr>
          <p:nvPr/>
        </p:nvCxnSpPr>
        <p:spPr>
          <a:xfrm>
            <a:off x="2911293" y="2174041"/>
            <a:ext cx="1051200" cy="42060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682" name="Google Shape;682;p37"/>
          <p:cNvSpPr/>
          <p:nvPr/>
        </p:nvSpPr>
        <p:spPr>
          <a:xfrm>
            <a:off x="1248748" y="1957911"/>
            <a:ext cx="1662545" cy="432261"/>
          </a:xfrm>
          <a:prstGeom prst="roundRect">
            <a:avLst>
              <a:gd name="adj" fmla="val 16667"/>
            </a:avLst>
          </a:prstGeom>
          <a:solidFill>
            <a:schemeClr val="dk2"/>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683" name="Google Shape;683;p37"/>
          <p:cNvSpPr/>
          <p:nvPr/>
        </p:nvSpPr>
        <p:spPr>
          <a:xfrm>
            <a:off x="3410324" y="1634745"/>
            <a:ext cx="1852324"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58595B"/>
                </a:solidFill>
                <a:latin typeface="Proxima Nova"/>
                <a:ea typeface="Proxima Nova"/>
                <a:cs typeface="Proxima Nova"/>
                <a:sym typeface="Proxima Nova"/>
              </a:rPr>
              <a:t>Coordinator node</a:t>
            </a:r>
            <a:endParaRPr/>
          </a:p>
        </p:txBody>
      </p:sp>
    </p:spTree>
    <p:extLst>
      <p:ext uri="{BB962C8B-B14F-4D97-AF65-F5344CB8AC3E}">
        <p14:creationId xmlns:p14="http://schemas.microsoft.com/office/powerpoint/2010/main" val="113644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2"/>
                                        </p:tgtEl>
                                        <p:attrNameLst>
                                          <p:attrName>style.visibility</p:attrName>
                                        </p:attrNameLst>
                                      </p:cBhvr>
                                      <p:to>
                                        <p:strVal val="visible"/>
                                      </p:to>
                                    </p:set>
                                    <p:anim calcmode="lin" valueType="num">
                                      <p:cBhvr additive="base">
                                        <p:cTn id="7" dur="500"/>
                                        <p:tgtEl>
                                          <p:spTgt spid="68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8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8"/>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How the Ring Works</a:t>
            </a:r>
            <a:endParaRPr/>
          </a:p>
        </p:txBody>
      </p:sp>
      <p:sp>
        <p:nvSpPr>
          <p:cNvPr id="690" name="Google Shape;690;p38"/>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691" name="Google Shape;691;p38"/>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692" name="Google Shape;692;p38"/>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93" name="Google Shape;693;p38"/>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94" name="Google Shape;694;p38"/>
          <p:cNvSpPr/>
          <p:nvPr/>
        </p:nvSpPr>
        <p:spPr>
          <a:xfrm>
            <a:off x="4248531" y="1851660"/>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95" name="Google Shape;695;p38"/>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96" name="Google Shape;696;p38"/>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97" name="Google Shape;697;p38"/>
          <p:cNvSpPr/>
          <p:nvPr/>
        </p:nvSpPr>
        <p:spPr>
          <a:xfrm>
            <a:off x="4248530" y="1855259"/>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698" name="Google Shape;698;p38"/>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699" name="Google Shape;699;p38"/>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700" name="Google Shape;700;p38"/>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701" name="Google Shape;701;p38"/>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702" name="Google Shape;702;p38"/>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703" name="Google Shape;703;p38"/>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704" name="Google Shape;704;p38"/>
          <p:cNvSpPr/>
          <p:nvPr/>
        </p:nvSpPr>
        <p:spPr>
          <a:xfrm>
            <a:off x="3600103" y="2539085"/>
            <a:ext cx="1662545" cy="432261"/>
          </a:xfrm>
          <a:prstGeom prst="roundRect">
            <a:avLst>
              <a:gd name="adj" fmla="val 16667"/>
            </a:avLst>
          </a:prstGeom>
          <a:solidFill>
            <a:schemeClr val="dk1"/>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705" name="Google Shape;705;p38"/>
          <p:cNvSpPr/>
          <p:nvPr/>
        </p:nvSpPr>
        <p:spPr>
          <a:xfrm>
            <a:off x="3597530" y="2532425"/>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cxnSp>
        <p:nvCxnSpPr>
          <p:cNvPr id="706" name="Google Shape;706;p38"/>
          <p:cNvCxnSpPr/>
          <p:nvPr/>
        </p:nvCxnSpPr>
        <p:spPr>
          <a:xfrm>
            <a:off x="4431376" y="2971346"/>
            <a:ext cx="35836" cy="1060319"/>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707" name="Google Shape;707;p38"/>
          <p:cNvSpPr/>
          <p:nvPr/>
        </p:nvSpPr>
        <p:spPr>
          <a:xfrm>
            <a:off x="3410324" y="1634745"/>
            <a:ext cx="1852324"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58595B"/>
                </a:solidFill>
                <a:latin typeface="Proxima Nova"/>
                <a:ea typeface="Proxima Nova"/>
                <a:cs typeface="Proxima Nova"/>
                <a:sym typeface="Proxima Nova"/>
              </a:rPr>
              <a:t>Coordinator node</a:t>
            </a:r>
            <a:endParaRPr/>
          </a:p>
        </p:txBody>
      </p:sp>
      <p:sp>
        <p:nvSpPr>
          <p:cNvPr id="708" name="Google Shape;708;p38"/>
          <p:cNvSpPr/>
          <p:nvPr/>
        </p:nvSpPr>
        <p:spPr>
          <a:xfrm>
            <a:off x="3615265" y="5059833"/>
            <a:ext cx="144244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58595B"/>
                </a:solidFill>
                <a:latin typeface="Proxima Nova"/>
                <a:ea typeface="Proxima Nova"/>
                <a:cs typeface="Proxima Nova"/>
                <a:sym typeface="Proxima Nova"/>
              </a:rPr>
              <a:t>Replica node</a:t>
            </a:r>
            <a:endParaRPr/>
          </a:p>
        </p:txBody>
      </p:sp>
    </p:spTree>
    <p:extLst>
      <p:ext uri="{BB962C8B-B14F-4D97-AF65-F5344CB8AC3E}">
        <p14:creationId xmlns:p14="http://schemas.microsoft.com/office/powerpoint/2010/main" val="42376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9"/>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How the Ring Works</a:t>
            </a:r>
            <a:endParaRPr/>
          </a:p>
        </p:txBody>
      </p:sp>
      <p:sp>
        <p:nvSpPr>
          <p:cNvPr id="715" name="Google Shape;715;p39"/>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716" name="Google Shape;716;p39"/>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717" name="Google Shape;717;p39"/>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718" name="Google Shape;718;p39"/>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719" name="Google Shape;719;p39"/>
          <p:cNvSpPr/>
          <p:nvPr/>
        </p:nvSpPr>
        <p:spPr>
          <a:xfrm>
            <a:off x="4248531" y="1851660"/>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720" name="Google Shape;720;p39"/>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721" name="Google Shape;721;p39"/>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722" name="Google Shape;722;p39"/>
          <p:cNvSpPr/>
          <p:nvPr/>
        </p:nvSpPr>
        <p:spPr>
          <a:xfrm>
            <a:off x="4248530" y="1855259"/>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723" name="Google Shape;723;p39"/>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724" name="Google Shape;724;p39"/>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725" name="Google Shape;725;p39"/>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726" name="Google Shape;726;p39"/>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727" name="Google Shape;727;p39"/>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728" name="Google Shape;728;p39"/>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729" name="Google Shape;729;p39"/>
          <p:cNvSpPr/>
          <p:nvPr/>
        </p:nvSpPr>
        <p:spPr>
          <a:xfrm>
            <a:off x="3600102" y="433219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730" name="Google Shape;730;p39"/>
          <p:cNvSpPr/>
          <p:nvPr/>
        </p:nvSpPr>
        <p:spPr>
          <a:xfrm>
            <a:off x="3615265" y="5059833"/>
            <a:ext cx="144244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58595B"/>
                </a:solidFill>
                <a:latin typeface="Proxima Nova"/>
                <a:ea typeface="Proxima Nova"/>
                <a:cs typeface="Proxima Nova"/>
                <a:sym typeface="Proxima Nova"/>
              </a:rPr>
              <a:t>Replica node</a:t>
            </a:r>
            <a:endParaRPr/>
          </a:p>
        </p:txBody>
      </p:sp>
    </p:spTree>
    <p:extLst>
      <p:ext uri="{BB962C8B-B14F-4D97-AF65-F5344CB8AC3E}">
        <p14:creationId xmlns:p14="http://schemas.microsoft.com/office/powerpoint/2010/main" val="149068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7" name="Google Shape;257;p2"/>
          <p:cNvSpPr txBox="1">
            <a:spLocks noGrp="1"/>
          </p:cNvSpPr>
          <p:nvPr>
            <p:ph type="sldNum" idx="12"/>
          </p:nvPr>
        </p:nvSpPr>
        <p:spPr>
          <a:prstGeom prst="rect">
            <a:avLst/>
          </a:prstGeom>
          <a:noFill/>
          <a:ln>
            <a:noFill/>
          </a:ln>
        </p:spPr>
        <p:txBody>
          <a:bodyPr spcFirstLastPara="1" wrap="square" lIns="121900" tIns="60925" rIns="121900" bIns="60925" anchor="b" anchorCtr="0">
            <a:noAutofit/>
          </a:bodyPr>
          <a:lstStyle/>
          <a:p>
            <a:pPr marL="0" lvl="0" indent="0" algn="r" rtl="0">
              <a:lnSpc>
                <a:spcPct val="100000"/>
              </a:lnSpc>
              <a:spcBef>
                <a:spcPts val="0"/>
              </a:spcBef>
              <a:spcAft>
                <a:spcPts val="0"/>
              </a:spcAft>
              <a:buSzPts val="600"/>
              <a:buNone/>
            </a:pPr>
            <a:fld id="{00000000-1234-1234-1234-123412341234}" type="slidenum">
              <a:rPr lang="fr-FR"/>
              <a:t>2</a:t>
            </a:fld>
            <a:endParaRPr/>
          </a:p>
        </p:txBody>
      </p:sp>
      <p:sp>
        <p:nvSpPr>
          <p:cNvPr id="255" name="Google Shape;255;p2"/>
          <p:cNvSpPr txBox="1">
            <a:spLocks noGrp="1"/>
          </p:cNvSpPr>
          <p:nvPr>
            <p:ph type="title"/>
          </p:nvPr>
        </p:nvSpPr>
        <p:spPr>
          <a:xfrm>
            <a:off x="494047" y="147917"/>
            <a:ext cx="11277600" cy="899652"/>
          </a:xfrm>
          <a:prstGeom prst="rect">
            <a:avLst/>
          </a:prstGeom>
          <a:noFill/>
          <a:ln>
            <a:noFill/>
          </a:ln>
        </p:spPr>
        <p:txBody>
          <a:bodyPr spcFirstLastPara="1" wrap="square" lIns="0" tIns="121900" rIns="121900" bIns="121900" anchor="b" anchorCtr="0">
            <a:noAutofit/>
          </a:bodyPr>
          <a:lstStyle/>
          <a:p>
            <a:pPr marL="0" marR="0" lvl="0" indent="0" algn="l" rtl="0">
              <a:lnSpc>
                <a:spcPct val="90000"/>
              </a:lnSpc>
              <a:spcBef>
                <a:spcPts val="0"/>
              </a:spcBef>
              <a:spcAft>
                <a:spcPts val="0"/>
              </a:spcAft>
              <a:buClr>
                <a:schemeClr val="accent5"/>
              </a:buClr>
              <a:buSzPts val="2800"/>
              <a:buFont typeface="Arial"/>
              <a:buNone/>
            </a:pPr>
            <a:r>
              <a:rPr lang="fr-FR" sz="3600" dirty="0"/>
              <a:t>About me</a:t>
            </a:r>
            <a:endParaRPr sz="3600" dirty="0"/>
          </a:p>
        </p:txBody>
      </p:sp>
      <p:pic>
        <p:nvPicPr>
          <p:cNvPr id="258" name="Google Shape;258;p2" descr="C:\Users\cel\Desktop\cat6.png"/>
          <p:cNvPicPr preferRelativeResize="0"/>
          <p:nvPr/>
        </p:nvPicPr>
        <p:blipFill rotWithShape="1">
          <a:blip r:embed="rId3">
            <a:alphaModFix/>
          </a:blip>
          <a:srcRect/>
          <a:stretch/>
        </p:blipFill>
        <p:spPr>
          <a:xfrm>
            <a:off x="11432972" y="260640"/>
            <a:ext cx="486833" cy="486833"/>
          </a:xfrm>
          <a:prstGeom prst="rect">
            <a:avLst/>
          </a:prstGeom>
          <a:noFill/>
          <a:ln>
            <a:noFill/>
          </a:ln>
        </p:spPr>
      </p:pic>
      <p:sp>
        <p:nvSpPr>
          <p:cNvPr id="259" name="Google Shape;259;p2"/>
          <p:cNvSpPr txBox="1"/>
          <p:nvPr/>
        </p:nvSpPr>
        <p:spPr>
          <a:xfrm>
            <a:off x="8096397" y="186748"/>
            <a:ext cx="360868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667"/>
              <a:buFont typeface="Noto Sans Symbols"/>
              <a:buNone/>
            </a:pPr>
            <a:r>
              <a:rPr lang="fr-FR" sz="2400" b="0" i="0" u="sng" strike="noStrike" cap="none" dirty="0">
                <a:latin typeface="Arial"/>
                <a:ea typeface="Arial"/>
                <a:cs typeface="Arial"/>
                <a:sym typeface="Arial"/>
                <a:hlinkClick r:id="rId4"/>
              </a:rPr>
              <a:t>https://github.com/clun</a:t>
            </a:r>
            <a:endParaRPr sz="2400" b="0" i="0" u="none" strike="noStrike" cap="none" dirty="0">
              <a:latin typeface="Arial"/>
              <a:ea typeface="Arial"/>
              <a:cs typeface="Arial"/>
              <a:sym typeface="Arial"/>
            </a:endParaRPr>
          </a:p>
          <a:p>
            <a:pPr marL="0" marR="0" lvl="0" indent="0" algn="l" rtl="0">
              <a:spcBef>
                <a:spcPts val="0"/>
              </a:spcBef>
              <a:spcAft>
                <a:spcPts val="0"/>
              </a:spcAft>
              <a:buClr>
                <a:srgbClr val="000000"/>
              </a:buClr>
              <a:buSzPts val="2667"/>
              <a:buFont typeface="Noto Sans Symbols"/>
              <a:buNone/>
            </a:pPr>
            <a:endParaRPr sz="2400" b="0" i="0" u="none" strike="noStrike" cap="none" dirty="0">
              <a:latin typeface="Arial"/>
              <a:ea typeface="Arial"/>
              <a:cs typeface="Arial"/>
              <a:sym typeface="Arial"/>
            </a:endParaRPr>
          </a:p>
        </p:txBody>
      </p:sp>
      <p:sp>
        <p:nvSpPr>
          <p:cNvPr id="260" name="Google Shape;260;p2"/>
          <p:cNvSpPr/>
          <p:nvPr/>
        </p:nvSpPr>
        <p:spPr>
          <a:xfrm>
            <a:off x="6873884" y="939723"/>
            <a:ext cx="505298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b="0" i="0" u="sng" strike="noStrike" cap="none" dirty="0">
                <a:solidFill>
                  <a:srgbClr val="7F7F7F"/>
                </a:solidFill>
                <a:latin typeface="Arial"/>
                <a:ea typeface="Arial"/>
                <a:cs typeface="Arial"/>
                <a:sym typeface="Arial"/>
                <a:hlinkClick r:id="rId5"/>
              </a:rPr>
              <a:t>https://fr.linkedin.com/in/clunven</a:t>
            </a:r>
            <a:endParaRPr sz="2400" b="0" i="0" u="none" strike="noStrike" cap="none" dirty="0">
              <a:solidFill>
                <a:srgbClr val="7F7F7F"/>
              </a:solidFill>
              <a:latin typeface="Arial"/>
              <a:ea typeface="Arial"/>
              <a:cs typeface="Arial"/>
              <a:sym typeface="Arial"/>
            </a:endParaRPr>
          </a:p>
          <a:p>
            <a:pPr marL="0" marR="0" lvl="0" indent="0" algn="l" rtl="0">
              <a:spcBef>
                <a:spcPts val="0"/>
              </a:spcBef>
              <a:spcAft>
                <a:spcPts val="0"/>
              </a:spcAft>
              <a:buNone/>
            </a:pPr>
            <a:endParaRPr sz="2400" b="0" i="0" u="none" strike="noStrike" cap="none" dirty="0">
              <a:solidFill>
                <a:srgbClr val="000000"/>
              </a:solidFill>
              <a:latin typeface="Arial"/>
              <a:ea typeface="Arial"/>
              <a:cs typeface="Arial"/>
              <a:sym typeface="Arial"/>
            </a:endParaRPr>
          </a:p>
        </p:txBody>
      </p:sp>
      <p:pic>
        <p:nvPicPr>
          <p:cNvPr id="261" name="Google Shape;261;p2" descr="C:\Users\cel\Desktop\linkedin1.png"/>
          <p:cNvPicPr preferRelativeResize="0"/>
          <p:nvPr/>
        </p:nvPicPr>
        <p:blipFill rotWithShape="1">
          <a:blip r:embed="rId6">
            <a:alphaModFix/>
          </a:blip>
          <a:srcRect/>
          <a:stretch/>
        </p:blipFill>
        <p:spPr>
          <a:xfrm>
            <a:off x="11440037" y="971436"/>
            <a:ext cx="486833" cy="486833"/>
          </a:xfrm>
          <a:prstGeom prst="rect">
            <a:avLst/>
          </a:prstGeom>
          <a:noFill/>
          <a:ln>
            <a:noFill/>
          </a:ln>
        </p:spPr>
      </p:pic>
      <p:pic>
        <p:nvPicPr>
          <p:cNvPr id="262" name="Google Shape;262;p2" descr="C:\Users\cel\Desktop\logotype191.png"/>
          <p:cNvPicPr preferRelativeResize="0"/>
          <p:nvPr/>
        </p:nvPicPr>
        <p:blipFill rotWithShape="1">
          <a:blip r:embed="rId7">
            <a:alphaModFix/>
            <a:extLst>
              <a:ext uri="{BEBA8EAE-BF5A-486C-A8C5-ECC9F3942E4B}">
                <a14:imgProps xmlns:a14="http://schemas.microsoft.com/office/drawing/2010/main">
                  <a14:imgLayer r:embed="rId8">
                    <a14:imgEffect>
                      <a14:colorTemperature colorTemp="4700"/>
                    </a14:imgEffect>
                  </a14:imgLayer>
                </a14:imgProps>
              </a:ext>
            </a:extLst>
          </a:blip>
          <a:srcRect/>
          <a:stretch/>
        </p:blipFill>
        <p:spPr>
          <a:xfrm>
            <a:off x="3881500" y="388625"/>
            <a:ext cx="486833" cy="486833"/>
          </a:xfrm>
          <a:prstGeom prst="rect">
            <a:avLst/>
          </a:prstGeom>
          <a:noFill/>
          <a:ln>
            <a:noFill/>
          </a:ln>
        </p:spPr>
      </p:pic>
      <p:pic>
        <p:nvPicPr>
          <p:cNvPr id="263" name="Google Shape;263;p2"/>
          <p:cNvPicPr preferRelativeResize="0"/>
          <p:nvPr/>
        </p:nvPicPr>
        <p:blipFill rotWithShape="1">
          <a:blip r:embed="rId9">
            <a:alphaModFix/>
          </a:blip>
          <a:srcRect/>
          <a:stretch/>
        </p:blipFill>
        <p:spPr>
          <a:xfrm>
            <a:off x="494047" y="1392558"/>
            <a:ext cx="3476524" cy="4690533"/>
          </a:xfrm>
          <a:prstGeom prst="round1Rect">
            <a:avLst>
              <a:gd name="adj" fmla="val 34218"/>
            </a:avLst>
          </a:prstGeom>
          <a:blipFill rotWithShape="1">
            <a:blip r:embed="rId9">
              <a:alphaModFix/>
            </a:blip>
            <a:stretch>
              <a:fillRect/>
            </a:stretch>
          </a:blipFill>
          <a:ln>
            <a:noFill/>
          </a:ln>
        </p:spPr>
      </p:pic>
      <p:sp>
        <p:nvSpPr>
          <p:cNvPr id="264" name="Google Shape;264;p2"/>
          <p:cNvSpPr/>
          <p:nvPr/>
        </p:nvSpPr>
        <p:spPr>
          <a:xfrm>
            <a:off x="4463789" y="372692"/>
            <a:ext cx="2261937" cy="5027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667" b="1" i="0" u="none" strike="noStrike" cap="none" dirty="0">
                <a:latin typeface="Arial"/>
                <a:ea typeface="Arial"/>
                <a:cs typeface="Arial"/>
                <a:sym typeface="Arial"/>
              </a:rPr>
              <a:t>@clunven</a:t>
            </a:r>
            <a:endParaRPr b="1" dirty="0"/>
          </a:p>
        </p:txBody>
      </p:sp>
      <p:grpSp>
        <p:nvGrpSpPr>
          <p:cNvPr id="265" name="Google Shape;265;p2"/>
          <p:cNvGrpSpPr/>
          <p:nvPr/>
        </p:nvGrpSpPr>
        <p:grpSpPr>
          <a:xfrm>
            <a:off x="7296651" y="3022960"/>
            <a:ext cx="2302935" cy="666751"/>
            <a:chOff x="3251199" y="1687402"/>
            <a:chExt cx="1727201" cy="500063"/>
          </a:xfrm>
        </p:grpSpPr>
        <p:sp>
          <p:nvSpPr>
            <p:cNvPr id="266" name="Google Shape;266;p2"/>
            <p:cNvSpPr/>
            <p:nvPr/>
          </p:nvSpPr>
          <p:spPr>
            <a:xfrm>
              <a:off x="3251199" y="1687402"/>
              <a:ext cx="1727201" cy="50006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Arial"/>
                <a:ea typeface="Arial"/>
                <a:cs typeface="Arial"/>
                <a:sym typeface="Arial"/>
              </a:endParaRPr>
            </a:p>
          </p:txBody>
        </p:sp>
        <p:pic>
          <p:nvPicPr>
            <p:cNvPr id="267" name="Google Shape;267;p2"/>
            <p:cNvPicPr preferRelativeResize="0"/>
            <p:nvPr/>
          </p:nvPicPr>
          <p:blipFill rotWithShape="1">
            <a:blip r:embed="rId10">
              <a:alphaModFix/>
            </a:blip>
            <a:srcRect/>
            <a:stretch/>
          </p:blipFill>
          <p:spPr>
            <a:xfrm>
              <a:off x="3320218" y="1726150"/>
              <a:ext cx="1529030" cy="422568"/>
            </a:xfrm>
            <a:prstGeom prst="rect">
              <a:avLst/>
            </a:prstGeom>
            <a:noFill/>
            <a:ln>
              <a:noFill/>
            </a:ln>
          </p:spPr>
        </p:pic>
      </p:grpSp>
      <p:pic>
        <p:nvPicPr>
          <p:cNvPr id="268" name="Google Shape;268;p2" descr="http://ff4j.org/images/ff4j.png"/>
          <p:cNvPicPr preferRelativeResize="0"/>
          <p:nvPr/>
        </p:nvPicPr>
        <p:blipFill rotWithShape="1">
          <a:blip r:embed="rId11">
            <a:alphaModFix/>
          </a:blip>
          <a:srcRect/>
          <a:stretch/>
        </p:blipFill>
        <p:spPr>
          <a:xfrm>
            <a:off x="4824396" y="1770679"/>
            <a:ext cx="2297832" cy="1660585"/>
          </a:xfrm>
          <a:prstGeom prst="rect">
            <a:avLst/>
          </a:prstGeom>
          <a:noFill/>
          <a:ln>
            <a:noFill/>
          </a:ln>
        </p:spPr>
      </p:pic>
      <p:pic>
        <p:nvPicPr>
          <p:cNvPr id="269" name="Google Shape;269;p2"/>
          <p:cNvPicPr preferRelativeResize="0"/>
          <p:nvPr/>
        </p:nvPicPr>
        <p:blipFill rotWithShape="1">
          <a:blip r:embed="rId12">
            <a:alphaModFix/>
          </a:blip>
          <a:srcRect/>
          <a:stretch/>
        </p:blipFill>
        <p:spPr>
          <a:xfrm>
            <a:off x="6141782" y="4270448"/>
            <a:ext cx="1169829" cy="1320165"/>
          </a:xfrm>
          <a:prstGeom prst="rect">
            <a:avLst/>
          </a:prstGeom>
          <a:noFill/>
          <a:ln>
            <a:noFill/>
          </a:ln>
        </p:spPr>
      </p:pic>
      <p:pic>
        <p:nvPicPr>
          <p:cNvPr id="270" name="Google Shape;270;p2"/>
          <p:cNvPicPr preferRelativeResize="0"/>
          <p:nvPr/>
        </p:nvPicPr>
        <p:blipFill rotWithShape="1">
          <a:blip r:embed="rId13">
            <a:alphaModFix/>
          </a:blip>
          <a:srcRect/>
          <a:stretch/>
        </p:blipFill>
        <p:spPr>
          <a:xfrm>
            <a:off x="4394530" y="3450461"/>
            <a:ext cx="1929163" cy="688987"/>
          </a:xfrm>
          <a:prstGeom prst="rect">
            <a:avLst/>
          </a:prstGeom>
          <a:noFill/>
          <a:ln>
            <a:noFill/>
          </a:ln>
        </p:spPr>
      </p:pic>
      <p:sp>
        <p:nvSpPr>
          <p:cNvPr id="271" name="Google Shape;271;p2"/>
          <p:cNvSpPr/>
          <p:nvPr/>
        </p:nvSpPr>
        <p:spPr>
          <a:xfrm>
            <a:off x="3452172" y="1392558"/>
            <a:ext cx="1310335" cy="1185755"/>
          </a:xfrm>
          <a:prstGeom prst="ellipse">
            <a:avLst/>
          </a:prstGeom>
          <a:blipFill rotWithShape="1">
            <a:blip r:embed="rId14">
              <a:alphaModFix/>
            </a:blip>
            <a:stretch>
              <a:fillRect/>
            </a:stretch>
          </a:blipFill>
          <a:ln w="9525" cap="flat" cmpd="sng">
            <a:solidFill>
              <a:srgbClr val="00596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Arial"/>
              <a:ea typeface="Arial"/>
              <a:cs typeface="Arial"/>
              <a:sym typeface="Arial"/>
            </a:endParaRPr>
          </a:p>
        </p:txBody>
      </p:sp>
      <p:pic>
        <p:nvPicPr>
          <p:cNvPr id="272" name="Google Shape;272;p2"/>
          <p:cNvPicPr preferRelativeResize="0"/>
          <p:nvPr/>
        </p:nvPicPr>
        <p:blipFill rotWithShape="1">
          <a:blip r:embed="rId15">
            <a:alphaModFix/>
          </a:blip>
          <a:srcRect/>
          <a:stretch/>
        </p:blipFill>
        <p:spPr>
          <a:xfrm>
            <a:off x="4441865" y="5095718"/>
            <a:ext cx="1126212" cy="679303"/>
          </a:xfrm>
          <a:prstGeom prst="rect">
            <a:avLst/>
          </a:prstGeom>
          <a:noFill/>
          <a:ln>
            <a:noFill/>
          </a:ln>
        </p:spPr>
      </p:pic>
      <p:pic>
        <p:nvPicPr>
          <p:cNvPr id="273" name="Google Shape;273;p2"/>
          <p:cNvPicPr preferRelativeResize="0"/>
          <p:nvPr/>
        </p:nvPicPr>
        <p:blipFill rotWithShape="1">
          <a:blip r:embed="rId16">
            <a:clrChange>
              <a:clrFrom>
                <a:srgbClr val="0D1E30"/>
              </a:clrFrom>
              <a:clrTo>
                <a:srgbClr val="0D1E30">
                  <a:alpha val="0"/>
                </a:srgbClr>
              </a:clrTo>
            </a:clrChange>
            <a:alphaModFix/>
          </a:blip>
          <a:srcRect/>
          <a:stretch/>
        </p:blipFill>
        <p:spPr>
          <a:xfrm>
            <a:off x="10273886" y="4824603"/>
            <a:ext cx="1450166" cy="1346067"/>
          </a:xfrm>
          <a:prstGeom prst="rect">
            <a:avLst/>
          </a:prstGeom>
          <a:noFill/>
          <a:ln>
            <a:noFill/>
          </a:ln>
        </p:spPr>
      </p:pic>
      <p:pic>
        <p:nvPicPr>
          <p:cNvPr id="275" name="Google Shape;275;p2"/>
          <p:cNvPicPr preferRelativeResize="0"/>
          <p:nvPr/>
        </p:nvPicPr>
        <p:blipFill rotWithShape="1">
          <a:blip r:embed="rId17">
            <a:alphaModFix/>
          </a:blip>
          <a:srcRect/>
          <a:stretch/>
        </p:blipFill>
        <p:spPr>
          <a:xfrm>
            <a:off x="7840914" y="5853542"/>
            <a:ext cx="1995432" cy="428719"/>
          </a:xfrm>
          <a:prstGeom prst="rect">
            <a:avLst/>
          </a:prstGeom>
          <a:noFill/>
          <a:ln>
            <a:noFill/>
          </a:ln>
        </p:spPr>
      </p:pic>
      <p:pic>
        <p:nvPicPr>
          <p:cNvPr id="27" name="Picture 26">
            <a:extLst>
              <a:ext uri="{FF2B5EF4-FFF2-40B4-BE49-F238E27FC236}">
                <a16:creationId xmlns:a16="http://schemas.microsoft.com/office/drawing/2014/main" id="{6F87BE64-288A-CA40-A81D-C97D3360D8A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168267" y="2046698"/>
            <a:ext cx="1774759" cy="423825"/>
          </a:xfrm>
          <a:prstGeom prst="rect">
            <a:avLst/>
          </a:prstGeom>
        </p:spPr>
      </p:pic>
      <p:pic>
        <p:nvPicPr>
          <p:cNvPr id="28" name="Picture 27">
            <a:extLst>
              <a:ext uri="{FF2B5EF4-FFF2-40B4-BE49-F238E27FC236}">
                <a16:creationId xmlns:a16="http://schemas.microsoft.com/office/drawing/2014/main" id="{85003779-8233-1541-A3AC-F618096599DD}"/>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121296" y="2957257"/>
            <a:ext cx="1278079" cy="365000"/>
          </a:xfrm>
          <a:prstGeom prst="rect">
            <a:avLst/>
          </a:prstGeom>
        </p:spPr>
      </p:pic>
      <p:pic>
        <p:nvPicPr>
          <p:cNvPr id="29" name="Picture 28">
            <a:extLst>
              <a:ext uri="{FF2B5EF4-FFF2-40B4-BE49-F238E27FC236}">
                <a16:creationId xmlns:a16="http://schemas.microsoft.com/office/drawing/2014/main" id="{40102AC9-B454-D446-B4DB-2742920BAF0F}"/>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121296" y="4002615"/>
            <a:ext cx="2070704" cy="700996"/>
          </a:xfrm>
          <a:prstGeom prst="rect">
            <a:avLst/>
          </a:prstGeom>
        </p:spPr>
      </p:pic>
      <p:pic>
        <p:nvPicPr>
          <p:cNvPr id="7" name="Picture 6">
            <a:extLst>
              <a:ext uri="{FF2B5EF4-FFF2-40B4-BE49-F238E27FC236}">
                <a16:creationId xmlns:a16="http://schemas.microsoft.com/office/drawing/2014/main" id="{4BDAFD46-643D-5240-91FF-6BA17579CB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57626" y="4809155"/>
            <a:ext cx="2333864" cy="573126"/>
          </a:xfrm>
          <a:prstGeom prst="rect">
            <a:avLst/>
          </a:prstGeom>
        </p:spPr>
      </p:pic>
    </p:spTree>
    <p:extLst>
      <p:ext uri="{BB962C8B-B14F-4D97-AF65-F5344CB8AC3E}">
        <p14:creationId xmlns:p14="http://schemas.microsoft.com/office/powerpoint/2010/main" val="93249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5"/>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Replication within the Ring</a:t>
            </a:r>
            <a:endParaRPr/>
          </a:p>
        </p:txBody>
      </p:sp>
      <p:sp>
        <p:nvSpPr>
          <p:cNvPr id="851" name="Google Shape;851;p45"/>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852" name="Google Shape;852;p45"/>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853" name="Google Shape;853;p45"/>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54" name="Google Shape;854;p45"/>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55" name="Google Shape;855;p45"/>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56" name="Google Shape;856;p45"/>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57" name="Google Shape;857;p45"/>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58" name="Google Shape;858;p45"/>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cxnSp>
        <p:nvCxnSpPr>
          <p:cNvPr id="859" name="Google Shape;859;p45"/>
          <p:cNvCxnSpPr>
            <a:stCxn id="860" idx="1"/>
          </p:cNvCxnSpPr>
          <p:nvPr/>
        </p:nvCxnSpPr>
        <p:spPr>
          <a:xfrm flipH="1">
            <a:off x="8229638" y="2174041"/>
            <a:ext cx="1012500" cy="37860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860" name="Google Shape;860;p45"/>
          <p:cNvSpPr/>
          <p:nvPr/>
        </p:nvSpPr>
        <p:spPr>
          <a:xfrm>
            <a:off x="9242138" y="1957911"/>
            <a:ext cx="1662545" cy="432261"/>
          </a:xfrm>
          <a:prstGeom prst="roundRect">
            <a:avLst>
              <a:gd name="adj" fmla="val 16667"/>
            </a:avLst>
          </a:prstGeom>
          <a:solidFill>
            <a:schemeClr val="dk2"/>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861" name="Google Shape;861;p45"/>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2</a:t>
            </a:r>
            <a:endParaRPr/>
          </a:p>
        </p:txBody>
      </p:sp>
      <p:sp>
        <p:nvSpPr>
          <p:cNvPr id="862" name="Google Shape;862;p45"/>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63" name="Google Shape;863;p45"/>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64" name="Google Shape;864;p45"/>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65" name="Google Shape;865;p45"/>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66" name="Google Shape;866;p45"/>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67" name="Google Shape;867;p45"/>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68" name="Google Shape;868;p45"/>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869" name="Google Shape;869;p45"/>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870" name="Google Shape;870;p45"/>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871" name="Google Shape;871;p45"/>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872" name="Google Shape;872;p45"/>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873" name="Google Shape;873;p45"/>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358901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anim calcmode="lin" valueType="num">
                                      <p:cBhvr additive="base">
                                        <p:cTn id="7" dur="500"/>
                                        <p:tgtEl>
                                          <p:spTgt spid="86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6"/>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Replication within the Ring</a:t>
            </a:r>
            <a:endParaRPr/>
          </a:p>
        </p:txBody>
      </p:sp>
      <p:sp>
        <p:nvSpPr>
          <p:cNvPr id="880" name="Google Shape;880;p46"/>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881" name="Google Shape;881;p46"/>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882" name="Google Shape;882;p46"/>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83" name="Google Shape;883;p46"/>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84" name="Google Shape;884;p46"/>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85" name="Google Shape;885;p46"/>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86" name="Google Shape;886;p46"/>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87" name="Google Shape;887;p46"/>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88" name="Google Shape;888;p46"/>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2</a:t>
            </a:r>
            <a:endParaRPr/>
          </a:p>
        </p:txBody>
      </p:sp>
      <p:sp>
        <p:nvSpPr>
          <p:cNvPr id="889" name="Google Shape;889;p46"/>
          <p:cNvSpPr/>
          <p:nvPr/>
        </p:nvSpPr>
        <p:spPr>
          <a:xfrm>
            <a:off x="4126230"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90" name="Google Shape;890;p46"/>
          <p:cNvSpPr/>
          <p:nvPr/>
        </p:nvSpPr>
        <p:spPr>
          <a:xfrm>
            <a:off x="4135729" y="1731832"/>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91" name="Google Shape;891;p46"/>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92" name="Google Shape;892;p46"/>
          <p:cNvSpPr/>
          <p:nvPr/>
        </p:nvSpPr>
        <p:spPr>
          <a:xfrm>
            <a:off x="4133259"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93" name="Google Shape;893;p46"/>
          <p:cNvSpPr/>
          <p:nvPr/>
        </p:nvSpPr>
        <p:spPr>
          <a:xfrm>
            <a:off x="4143086" y="1771650"/>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94" name="Google Shape;894;p46"/>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895" name="Google Shape;895;p46"/>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896" name="Google Shape;896;p46"/>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897" name="Google Shape;897;p46"/>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898" name="Google Shape;898;p46"/>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899" name="Google Shape;899;p46"/>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900" name="Google Shape;900;p46"/>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901" name="Google Shape;901;p46"/>
          <p:cNvSpPr/>
          <p:nvPr/>
        </p:nvSpPr>
        <p:spPr>
          <a:xfrm>
            <a:off x="6881952" y="2551410"/>
            <a:ext cx="1662545" cy="432261"/>
          </a:xfrm>
          <a:prstGeom prst="roundRect">
            <a:avLst>
              <a:gd name="adj" fmla="val 16667"/>
            </a:avLst>
          </a:prstGeom>
          <a:solidFill>
            <a:schemeClr val="dk2"/>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902" name="Google Shape;902;p46"/>
          <p:cNvSpPr/>
          <p:nvPr/>
        </p:nvSpPr>
        <p:spPr>
          <a:xfrm>
            <a:off x="6882926" y="255427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cxnSp>
        <p:nvCxnSpPr>
          <p:cNvPr id="903" name="Google Shape;903;p46"/>
          <p:cNvCxnSpPr/>
          <p:nvPr/>
        </p:nvCxnSpPr>
        <p:spPr>
          <a:xfrm flipH="1">
            <a:off x="4995150" y="3079663"/>
            <a:ext cx="2114310" cy="1191123"/>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904" name="Google Shape;904;p46"/>
          <p:cNvCxnSpPr/>
          <p:nvPr/>
        </p:nvCxnSpPr>
        <p:spPr>
          <a:xfrm rot="10800000">
            <a:off x="5063730" y="2826335"/>
            <a:ext cx="173712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341654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47"/>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Replication within the Ring</a:t>
            </a:r>
            <a:endParaRPr/>
          </a:p>
        </p:txBody>
      </p:sp>
      <p:sp>
        <p:nvSpPr>
          <p:cNvPr id="911" name="Google Shape;911;p47"/>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912" name="Google Shape;912;p47"/>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913" name="Google Shape;913;p47"/>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14" name="Google Shape;914;p47"/>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15" name="Google Shape;915;p47"/>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16" name="Google Shape;916;p47"/>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17" name="Google Shape;917;p47"/>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18" name="Google Shape;918;p47"/>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19" name="Google Shape;919;p47"/>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2</a:t>
            </a:r>
            <a:endParaRPr/>
          </a:p>
        </p:txBody>
      </p:sp>
      <p:sp>
        <p:nvSpPr>
          <p:cNvPr id="920" name="Google Shape;920;p47"/>
          <p:cNvSpPr/>
          <p:nvPr/>
        </p:nvSpPr>
        <p:spPr>
          <a:xfrm>
            <a:off x="4126230" y="1748790"/>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21" name="Google Shape;921;p47"/>
          <p:cNvSpPr/>
          <p:nvPr/>
        </p:nvSpPr>
        <p:spPr>
          <a:xfrm>
            <a:off x="4129198"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22" name="Google Shape;922;p47"/>
          <p:cNvSpPr/>
          <p:nvPr/>
        </p:nvSpPr>
        <p:spPr>
          <a:xfrm>
            <a:off x="4123509"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23" name="Google Shape;923;p47"/>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24" name="Google Shape;924;p47"/>
          <p:cNvSpPr/>
          <p:nvPr/>
        </p:nvSpPr>
        <p:spPr>
          <a:xfrm>
            <a:off x="4156148" y="1771650"/>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25" name="Google Shape;925;p47"/>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26" name="Google Shape;926;p47"/>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927" name="Google Shape;927;p47"/>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928" name="Google Shape;928;p47"/>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929" name="Google Shape;929;p47"/>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930" name="Google Shape;930;p47"/>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931" name="Google Shape;931;p47"/>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932" name="Google Shape;932;p47"/>
          <p:cNvSpPr/>
          <p:nvPr/>
        </p:nvSpPr>
        <p:spPr>
          <a:xfrm>
            <a:off x="3648878" y="2528586"/>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933" name="Google Shape;933;p47"/>
          <p:cNvSpPr/>
          <p:nvPr/>
        </p:nvSpPr>
        <p:spPr>
          <a:xfrm>
            <a:off x="3647501" y="433219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427832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8"/>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Replication within the Ring</a:t>
            </a:r>
            <a:endParaRPr/>
          </a:p>
        </p:txBody>
      </p:sp>
      <p:sp>
        <p:nvSpPr>
          <p:cNvPr id="940" name="Google Shape;940;p48"/>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941" name="Google Shape;941;p48"/>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942" name="Google Shape;942;p48"/>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43" name="Google Shape;943;p48"/>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44" name="Google Shape;944;p48"/>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45" name="Google Shape;945;p48"/>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46" name="Google Shape;946;p48"/>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47" name="Google Shape;947;p48"/>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cxnSp>
        <p:nvCxnSpPr>
          <p:cNvPr id="948" name="Google Shape;948;p48"/>
          <p:cNvCxnSpPr>
            <a:stCxn id="949" idx="1"/>
          </p:cNvCxnSpPr>
          <p:nvPr/>
        </p:nvCxnSpPr>
        <p:spPr>
          <a:xfrm flipH="1">
            <a:off x="8229638" y="2174041"/>
            <a:ext cx="1012500" cy="37860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949" name="Google Shape;949;p48"/>
          <p:cNvSpPr/>
          <p:nvPr/>
        </p:nvSpPr>
        <p:spPr>
          <a:xfrm>
            <a:off x="9242138" y="1957911"/>
            <a:ext cx="1662545" cy="432261"/>
          </a:xfrm>
          <a:prstGeom prst="roundRect">
            <a:avLst>
              <a:gd name="adj" fmla="val 16667"/>
            </a:avLst>
          </a:prstGeom>
          <a:solidFill>
            <a:schemeClr val="dk2"/>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950" name="Google Shape;950;p48"/>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951" name="Google Shape;951;p48"/>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2" name="Google Shape;952;p48"/>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3" name="Google Shape;953;p48"/>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4" name="Google Shape;954;p48"/>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5" name="Google Shape;955;p48"/>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6" name="Google Shape;956;p48"/>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7" name="Google Shape;957;p48"/>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8" name="Google Shape;958;p48"/>
          <p:cNvSpPr/>
          <p:nvPr/>
        </p:nvSpPr>
        <p:spPr>
          <a:xfrm>
            <a:off x="4010297" y="1619982"/>
            <a:ext cx="4178808" cy="4147456"/>
          </a:xfrm>
          <a:prstGeom prst="arc">
            <a:avLst>
              <a:gd name="adj1" fmla="val 20371887"/>
              <a:gd name="adj2" fmla="val 1136369"/>
            </a:avLst>
          </a:prstGeom>
          <a:noFill/>
          <a:ln w="762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59" name="Google Shape;959;p48"/>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60" name="Google Shape;960;p48"/>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61" name="Google Shape;961;p48"/>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62" name="Google Shape;962;p48"/>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63" name="Google Shape;963;p48"/>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964" name="Google Shape;964;p48"/>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965" name="Google Shape;965;p48"/>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966" name="Google Shape;966;p48"/>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967" name="Google Shape;967;p48"/>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968" name="Google Shape;968;p48"/>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183070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49"/>
                                        </p:tgtEl>
                                        <p:attrNameLst>
                                          <p:attrName>style.visibility</p:attrName>
                                        </p:attrNameLst>
                                      </p:cBhvr>
                                      <p:to>
                                        <p:strVal val="visible"/>
                                      </p:to>
                                    </p:set>
                                    <p:anim calcmode="lin" valueType="num">
                                      <p:cBhvr additive="base">
                                        <p:cTn id="7" dur="500"/>
                                        <p:tgtEl>
                                          <p:spTgt spid="94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49"/>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Replication within the Ring</a:t>
            </a:r>
            <a:endParaRPr/>
          </a:p>
        </p:txBody>
      </p:sp>
      <p:sp>
        <p:nvSpPr>
          <p:cNvPr id="975" name="Google Shape;975;p49"/>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976" name="Google Shape;976;p49"/>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977" name="Google Shape;977;p49"/>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78" name="Google Shape;978;p49"/>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79" name="Google Shape;979;p49"/>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0" name="Google Shape;980;p49"/>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1" name="Google Shape;981;p49"/>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2" name="Google Shape;982;p49"/>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3" name="Google Shape;983;p49"/>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984" name="Google Shape;984;p49"/>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5" name="Google Shape;985;p49"/>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6" name="Google Shape;986;p49"/>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7" name="Google Shape;987;p49"/>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8" name="Google Shape;988;p49"/>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89" name="Google Shape;989;p49"/>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0" name="Google Shape;990;p49"/>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1" name="Google Shape;991;p49"/>
          <p:cNvSpPr/>
          <p:nvPr/>
        </p:nvSpPr>
        <p:spPr>
          <a:xfrm>
            <a:off x="4010297" y="1619982"/>
            <a:ext cx="4178808" cy="4147456"/>
          </a:xfrm>
          <a:prstGeom prst="arc">
            <a:avLst>
              <a:gd name="adj1" fmla="val 20371887"/>
              <a:gd name="adj2" fmla="val 113636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2" name="Google Shape;992;p49"/>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3" name="Google Shape;993;p49"/>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4" name="Google Shape;994;p49"/>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5" name="Google Shape;995;p49"/>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996" name="Google Shape;996;p49"/>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997" name="Google Shape;997;p49"/>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998" name="Google Shape;998;p49"/>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999" name="Google Shape;999;p49"/>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1000" name="Google Shape;1000;p49"/>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1001" name="Google Shape;1001;p49"/>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1002" name="Google Shape;1002;p49"/>
          <p:cNvSpPr/>
          <p:nvPr/>
        </p:nvSpPr>
        <p:spPr>
          <a:xfrm>
            <a:off x="6881952" y="2551410"/>
            <a:ext cx="1662545" cy="432261"/>
          </a:xfrm>
          <a:prstGeom prst="roundRect">
            <a:avLst>
              <a:gd name="adj" fmla="val 16667"/>
            </a:avLst>
          </a:prstGeom>
          <a:solidFill>
            <a:schemeClr val="dk2"/>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003" name="Google Shape;1003;p49"/>
          <p:cNvSpPr/>
          <p:nvPr/>
        </p:nvSpPr>
        <p:spPr>
          <a:xfrm>
            <a:off x="6881952" y="2546779"/>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cxnSp>
        <p:nvCxnSpPr>
          <p:cNvPr id="1004" name="Google Shape;1004;p49"/>
          <p:cNvCxnSpPr/>
          <p:nvPr/>
        </p:nvCxnSpPr>
        <p:spPr>
          <a:xfrm flipH="1">
            <a:off x="4995150" y="3079663"/>
            <a:ext cx="2114310" cy="1191123"/>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005" name="Google Shape;1005;p49"/>
          <p:cNvCxnSpPr/>
          <p:nvPr/>
        </p:nvCxnSpPr>
        <p:spPr>
          <a:xfrm rot="10800000">
            <a:off x="5063730" y="2826335"/>
            <a:ext cx="173712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006" name="Google Shape;1006;p49"/>
          <p:cNvCxnSpPr/>
          <p:nvPr/>
        </p:nvCxnSpPr>
        <p:spPr>
          <a:xfrm rot="10800000">
            <a:off x="6485709" y="2299063"/>
            <a:ext cx="315141" cy="246219"/>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272086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50"/>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Replication within the Ring</a:t>
            </a:r>
            <a:endParaRPr/>
          </a:p>
        </p:txBody>
      </p:sp>
      <p:sp>
        <p:nvSpPr>
          <p:cNvPr id="1013" name="Google Shape;1013;p50"/>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014" name="Google Shape;1014;p50"/>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1015" name="Google Shape;1015;p50"/>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16" name="Google Shape;1016;p50"/>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17" name="Google Shape;1017;p50"/>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18" name="Google Shape;1018;p50"/>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19" name="Google Shape;1019;p50"/>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0" name="Google Shape;1020;p50"/>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1" name="Google Shape;1021;p50"/>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1022" name="Google Shape;1022;p50"/>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3" name="Google Shape;1023;p50"/>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4" name="Google Shape;1024;p50"/>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5" name="Google Shape;1025;p50"/>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6" name="Google Shape;1026;p50"/>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7" name="Google Shape;1027;p50"/>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8" name="Google Shape;1028;p50"/>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29" name="Google Shape;1029;p50"/>
          <p:cNvSpPr/>
          <p:nvPr/>
        </p:nvSpPr>
        <p:spPr>
          <a:xfrm>
            <a:off x="4010297" y="1619982"/>
            <a:ext cx="4178808" cy="4147456"/>
          </a:xfrm>
          <a:prstGeom prst="arc">
            <a:avLst>
              <a:gd name="adj1" fmla="val 20371887"/>
              <a:gd name="adj2" fmla="val 113636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30" name="Google Shape;1030;p50"/>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31" name="Google Shape;1031;p50"/>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32" name="Google Shape;1032;p50"/>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33" name="Google Shape;1033;p50"/>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34" name="Google Shape;1034;p50"/>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1035" name="Google Shape;1035;p50"/>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1036" name="Google Shape;1036;p50"/>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1037" name="Google Shape;1037;p50"/>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1038" name="Google Shape;1038;p50"/>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1039" name="Google Shape;1039;p50"/>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1040" name="Google Shape;1040;p50"/>
          <p:cNvSpPr/>
          <p:nvPr/>
        </p:nvSpPr>
        <p:spPr>
          <a:xfrm>
            <a:off x="3648878" y="2528586"/>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041" name="Google Shape;1041;p50"/>
          <p:cNvSpPr/>
          <p:nvPr/>
        </p:nvSpPr>
        <p:spPr>
          <a:xfrm>
            <a:off x="3647501" y="433219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042" name="Google Shape;1042;p50"/>
          <p:cNvSpPr/>
          <p:nvPr/>
        </p:nvSpPr>
        <p:spPr>
          <a:xfrm>
            <a:off x="5277291" y="1654960"/>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4195899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1"/>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Node Failure</a:t>
            </a:r>
            <a:endParaRPr/>
          </a:p>
        </p:txBody>
      </p:sp>
      <p:sp>
        <p:nvSpPr>
          <p:cNvPr id="1049" name="Google Shape;1049;p51"/>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050" name="Google Shape;1050;p51"/>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1051" name="Google Shape;1051;p51"/>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2" name="Google Shape;1052;p51"/>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3" name="Google Shape;1053;p51"/>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4" name="Google Shape;1054;p51"/>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5" name="Google Shape;1055;p51"/>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6" name="Google Shape;1056;p51"/>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7" name="Google Shape;1057;p51"/>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1058" name="Google Shape;1058;p51"/>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59" name="Google Shape;1059;p51"/>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0" name="Google Shape;1060;p51"/>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1" name="Google Shape;1061;p51"/>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2" name="Google Shape;1062;p51"/>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3" name="Google Shape;1063;p51"/>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4" name="Google Shape;1064;p51"/>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5" name="Google Shape;1065;p51"/>
          <p:cNvSpPr/>
          <p:nvPr/>
        </p:nvSpPr>
        <p:spPr>
          <a:xfrm>
            <a:off x="4010297" y="1619982"/>
            <a:ext cx="4178808" cy="4147456"/>
          </a:xfrm>
          <a:prstGeom prst="arc">
            <a:avLst>
              <a:gd name="adj1" fmla="val 20371887"/>
              <a:gd name="adj2" fmla="val 113636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6" name="Google Shape;1066;p51"/>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7" name="Google Shape;1067;p51"/>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8" name="Google Shape;1068;p51"/>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69" name="Google Shape;1069;p51"/>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70" name="Google Shape;1070;p51"/>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1071" name="Google Shape;1071;p51"/>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1072" name="Google Shape;1072;p51"/>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1073" name="Google Shape;1073;p51"/>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1074" name="Google Shape;1074;p51"/>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1075" name="Google Shape;1075;p51"/>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1076" name="Google Shape;1076;p51"/>
          <p:cNvSpPr/>
          <p:nvPr/>
        </p:nvSpPr>
        <p:spPr>
          <a:xfrm>
            <a:off x="6881952" y="2551410"/>
            <a:ext cx="1662545" cy="432261"/>
          </a:xfrm>
          <a:prstGeom prst="roundRect">
            <a:avLst>
              <a:gd name="adj" fmla="val 16667"/>
            </a:avLst>
          </a:prstGeom>
          <a:solidFill>
            <a:schemeClr val="dk1"/>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077" name="Google Shape;1077;p51"/>
          <p:cNvSpPr/>
          <p:nvPr/>
        </p:nvSpPr>
        <p:spPr>
          <a:xfrm>
            <a:off x="6881952" y="2544750"/>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cxnSp>
        <p:nvCxnSpPr>
          <p:cNvPr id="1078" name="Google Shape;1078;p51"/>
          <p:cNvCxnSpPr/>
          <p:nvPr/>
        </p:nvCxnSpPr>
        <p:spPr>
          <a:xfrm flipH="1">
            <a:off x="4995150" y="3079663"/>
            <a:ext cx="2114310" cy="1191123"/>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079" name="Google Shape;1079;p51"/>
          <p:cNvCxnSpPr/>
          <p:nvPr/>
        </p:nvCxnSpPr>
        <p:spPr>
          <a:xfrm rot="10800000">
            <a:off x="6485709" y="2299063"/>
            <a:ext cx="315141" cy="246219"/>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pic>
        <p:nvPicPr>
          <p:cNvPr id="1080" name="Google Shape;1080;p5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99932" y="2272657"/>
            <a:ext cx="723934" cy="976445"/>
          </a:xfrm>
          <a:prstGeom prst="rect">
            <a:avLst/>
          </a:prstGeom>
          <a:noFill/>
          <a:ln>
            <a:noFill/>
          </a:ln>
        </p:spPr>
      </p:pic>
    </p:spTree>
    <p:extLst>
      <p:ext uri="{BB962C8B-B14F-4D97-AF65-F5344CB8AC3E}">
        <p14:creationId xmlns:p14="http://schemas.microsoft.com/office/powerpoint/2010/main" val="84373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5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Node Failure</a:t>
            </a:r>
            <a:endParaRPr/>
          </a:p>
        </p:txBody>
      </p:sp>
      <p:sp>
        <p:nvSpPr>
          <p:cNvPr id="1087" name="Google Shape;1087;p52"/>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088" name="Google Shape;1088;p52"/>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1089" name="Google Shape;1089;p52"/>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0" name="Google Shape;1090;p52"/>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1" name="Google Shape;1091;p52"/>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2" name="Google Shape;1092;p52"/>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3" name="Google Shape;1093;p52"/>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4" name="Google Shape;1094;p52"/>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5" name="Google Shape;1095;p52"/>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1096" name="Google Shape;1096;p52"/>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7" name="Google Shape;1097;p52"/>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8" name="Google Shape;1098;p52"/>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099" name="Google Shape;1099;p52"/>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0" name="Google Shape;1100;p52"/>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1" name="Google Shape;1101;p52"/>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2" name="Google Shape;1102;p52"/>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3" name="Google Shape;1103;p52"/>
          <p:cNvSpPr/>
          <p:nvPr/>
        </p:nvSpPr>
        <p:spPr>
          <a:xfrm>
            <a:off x="4010297" y="1619982"/>
            <a:ext cx="4178808" cy="4147456"/>
          </a:xfrm>
          <a:prstGeom prst="arc">
            <a:avLst>
              <a:gd name="adj1" fmla="val 20371887"/>
              <a:gd name="adj2" fmla="val 113636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4" name="Google Shape;1104;p52"/>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5" name="Google Shape;1105;p52"/>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6" name="Google Shape;1106;p52"/>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7" name="Google Shape;1107;p52"/>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08" name="Google Shape;1108;p52"/>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1109" name="Google Shape;1109;p52"/>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1110" name="Google Shape;1110;p52"/>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1111" name="Google Shape;1111;p52"/>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1112" name="Google Shape;1112;p52"/>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1113" name="Google Shape;1113;p52"/>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1114" name="Google Shape;1114;p52"/>
          <p:cNvSpPr/>
          <p:nvPr/>
        </p:nvSpPr>
        <p:spPr>
          <a:xfrm>
            <a:off x="8394600" y="3069899"/>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2400" b="0" i="0" u="none" strike="noStrike" cap="none">
              <a:solidFill>
                <a:schemeClr val="lt1"/>
              </a:solidFill>
              <a:latin typeface="Proxima Nova"/>
              <a:ea typeface="Proxima Nova"/>
              <a:cs typeface="Proxima Nova"/>
              <a:sym typeface="Proxima Nova"/>
            </a:endParaRPr>
          </a:p>
        </p:txBody>
      </p:sp>
      <p:sp>
        <p:nvSpPr>
          <p:cNvPr id="1115" name="Google Shape;1115;p52"/>
          <p:cNvSpPr/>
          <p:nvPr/>
        </p:nvSpPr>
        <p:spPr>
          <a:xfrm>
            <a:off x="3647501" y="433219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pic>
        <p:nvPicPr>
          <p:cNvPr id="1116" name="Google Shape;1116;p5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99932" y="2272657"/>
            <a:ext cx="723934" cy="976445"/>
          </a:xfrm>
          <a:prstGeom prst="rect">
            <a:avLst/>
          </a:prstGeom>
          <a:noFill/>
          <a:ln>
            <a:noFill/>
          </a:ln>
        </p:spPr>
      </p:pic>
      <p:sp>
        <p:nvSpPr>
          <p:cNvPr id="1117" name="Google Shape;1117;p52"/>
          <p:cNvSpPr/>
          <p:nvPr/>
        </p:nvSpPr>
        <p:spPr>
          <a:xfrm>
            <a:off x="5277291" y="1651870"/>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118" name="Google Shape;1118;p52"/>
          <p:cNvSpPr/>
          <p:nvPr/>
        </p:nvSpPr>
        <p:spPr>
          <a:xfrm>
            <a:off x="8917573" y="2700567"/>
            <a:ext cx="616597"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58595B"/>
                </a:solidFill>
                <a:latin typeface="Proxima Nova"/>
                <a:ea typeface="Proxima Nova"/>
                <a:cs typeface="Proxima Nova"/>
                <a:sym typeface="Proxima Nova"/>
              </a:rPr>
              <a:t>Hint</a:t>
            </a:r>
            <a:endParaRPr/>
          </a:p>
        </p:txBody>
      </p:sp>
    </p:spTree>
    <p:extLst>
      <p:ext uri="{BB962C8B-B14F-4D97-AF65-F5344CB8AC3E}">
        <p14:creationId xmlns:p14="http://schemas.microsoft.com/office/powerpoint/2010/main" val="353406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3"/>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Node Failure</a:t>
            </a:r>
            <a:endParaRPr/>
          </a:p>
        </p:txBody>
      </p:sp>
      <p:sp>
        <p:nvSpPr>
          <p:cNvPr id="1125" name="Google Shape;1125;p53"/>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126" name="Google Shape;1126;p53"/>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1127" name="Google Shape;1127;p53"/>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28" name="Google Shape;1128;p53"/>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29" name="Google Shape;1129;p53"/>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0" name="Google Shape;1130;p53"/>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1" name="Google Shape;1131;p53"/>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2" name="Google Shape;1132;p53"/>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3" name="Google Shape;1133;p53"/>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1134" name="Google Shape;1134;p53"/>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5" name="Google Shape;1135;p53"/>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6" name="Google Shape;1136;p53"/>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7" name="Google Shape;1137;p53"/>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8" name="Google Shape;1138;p53"/>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39" name="Google Shape;1139;p53"/>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0" name="Google Shape;1140;p53"/>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1" name="Google Shape;1141;p53"/>
          <p:cNvSpPr/>
          <p:nvPr/>
        </p:nvSpPr>
        <p:spPr>
          <a:xfrm>
            <a:off x="4010297" y="1619982"/>
            <a:ext cx="4178808" cy="4147456"/>
          </a:xfrm>
          <a:prstGeom prst="arc">
            <a:avLst>
              <a:gd name="adj1" fmla="val 20371887"/>
              <a:gd name="adj2" fmla="val 113636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2" name="Google Shape;1142;p53"/>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3" name="Google Shape;1143;p53"/>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4" name="Google Shape;1144;p53"/>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5" name="Google Shape;1145;p53"/>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46" name="Google Shape;1146;p53"/>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1147" name="Google Shape;1147;p53"/>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1148" name="Google Shape;1148;p53"/>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1149" name="Google Shape;1149;p53"/>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1150" name="Google Shape;1150;p53"/>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1151" name="Google Shape;1151;p53"/>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1152" name="Google Shape;1152;p53"/>
          <p:cNvSpPr/>
          <p:nvPr/>
        </p:nvSpPr>
        <p:spPr>
          <a:xfrm>
            <a:off x="8394600" y="3069899"/>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2400" b="0" i="0" u="none" strike="noStrike" cap="none">
              <a:solidFill>
                <a:schemeClr val="lt1"/>
              </a:solidFill>
              <a:latin typeface="Proxima Nova"/>
              <a:ea typeface="Proxima Nova"/>
              <a:cs typeface="Proxima Nova"/>
              <a:sym typeface="Proxima Nova"/>
            </a:endParaRPr>
          </a:p>
        </p:txBody>
      </p:sp>
      <p:sp>
        <p:nvSpPr>
          <p:cNvPr id="1153" name="Google Shape;1153;p53"/>
          <p:cNvSpPr/>
          <p:nvPr/>
        </p:nvSpPr>
        <p:spPr>
          <a:xfrm>
            <a:off x="3647501" y="433219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154" name="Google Shape;1154;p53"/>
          <p:cNvSpPr/>
          <p:nvPr/>
        </p:nvSpPr>
        <p:spPr>
          <a:xfrm>
            <a:off x="5277291" y="1651870"/>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155" name="Google Shape;1155;p53"/>
          <p:cNvSpPr/>
          <p:nvPr/>
        </p:nvSpPr>
        <p:spPr>
          <a:xfrm>
            <a:off x="8917573" y="2700567"/>
            <a:ext cx="616597"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58595B"/>
                </a:solidFill>
                <a:latin typeface="Proxima Nova"/>
                <a:ea typeface="Proxima Nova"/>
                <a:cs typeface="Proxima Nova"/>
                <a:sym typeface="Proxima Nova"/>
              </a:rPr>
              <a:t>Hint</a:t>
            </a:r>
            <a:endParaRPr/>
          </a:p>
        </p:txBody>
      </p:sp>
      <p:pic>
        <p:nvPicPr>
          <p:cNvPr id="1156" name="Google Shape;1156;p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99686" y="2261657"/>
            <a:ext cx="952600" cy="952600"/>
          </a:xfrm>
          <a:prstGeom prst="rect">
            <a:avLst/>
          </a:prstGeom>
          <a:noFill/>
          <a:ln>
            <a:noFill/>
          </a:ln>
        </p:spPr>
      </p:pic>
      <p:cxnSp>
        <p:nvCxnSpPr>
          <p:cNvPr id="1157" name="Google Shape;1157;p53"/>
          <p:cNvCxnSpPr/>
          <p:nvPr/>
        </p:nvCxnSpPr>
        <p:spPr>
          <a:xfrm rot="10800000">
            <a:off x="5063730" y="2826335"/>
            <a:ext cx="2081653"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376902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54"/>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Node Failure – Recovered!</a:t>
            </a:r>
            <a:endParaRPr/>
          </a:p>
        </p:txBody>
      </p:sp>
      <p:sp>
        <p:nvSpPr>
          <p:cNvPr id="1164" name="Google Shape;1164;p54"/>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165" name="Google Shape;1165;p54"/>
          <p:cNvSpPr/>
          <p:nvPr/>
        </p:nvSpPr>
        <p:spPr>
          <a:xfrm>
            <a:off x="4253941" y="1855259"/>
            <a:ext cx="3684153" cy="3686192"/>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roxima Nova"/>
              <a:ea typeface="Proxima Nova"/>
              <a:cs typeface="Proxima Nova"/>
              <a:sym typeface="Proxima Nova"/>
            </a:endParaRPr>
          </a:p>
        </p:txBody>
      </p:sp>
      <p:sp>
        <p:nvSpPr>
          <p:cNvPr id="1166" name="Google Shape;1166;p54"/>
          <p:cNvSpPr/>
          <p:nvPr/>
        </p:nvSpPr>
        <p:spPr>
          <a:xfrm>
            <a:off x="4257634" y="1847363"/>
            <a:ext cx="3678743" cy="3697162"/>
          </a:xfrm>
          <a:prstGeom prst="arc">
            <a:avLst>
              <a:gd name="adj1" fmla="val 16932785"/>
              <a:gd name="adj2" fmla="val 19115781"/>
            </a:avLst>
          </a:prstGeom>
          <a:noFill/>
          <a:ln w="76200" cap="flat" cmpd="sng">
            <a:solidFill>
              <a:srgbClr val="1945D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67" name="Google Shape;1167;p54"/>
          <p:cNvSpPr/>
          <p:nvPr/>
        </p:nvSpPr>
        <p:spPr>
          <a:xfrm>
            <a:off x="4253941" y="1847888"/>
            <a:ext cx="3678743" cy="3697162"/>
          </a:xfrm>
          <a:prstGeom prst="arc">
            <a:avLst>
              <a:gd name="adj1" fmla="val 20528451"/>
              <a:gd name="adj2" fmla="val 1006673"/>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68" name="Google Shape;1168;p54"/>
          <p:cNvSpPr/>
          <p:nvPr/>
        </p:nvSpPr>
        <p:spPr>
          <a:xfrm>
            <a:off x="4248531" y="1845129"/>
            <a:ext cx="3678743" cy="3697162"/>
          </a:xfrm>
          <a:prstGeom prst="arc">
            <a:avLst>
              <a:gd name="adj1" fmla="val 2362205"/>
              <a:gd name="adj2" fmla="val 5018984"/>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69" name="Google Shape;1169;p54"/>
          <p:cNvSpPr/>
          <p:nvPr/>
        </p:nvSpPr>
        <p:spPr>
          <a:xfrm>
            <a:off x="4264761" y="1843968"/>
            <a:ext cx="3678743" cy="3697162"/>
          </a:xfrm>
          <a:prstGeom prst="arc">
            <a:avLst>
              <a:gd name="adj1" fmla="val 6021780"/>
              <a:gd name="adj2" fmla="val 8520346"/>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0" name="Google Shape;1170;p54"/>
          <p:cNvSpPr/>
          <p:nvPr/>
        </p:nvSpPr>
        <p:spPr>
          <a:xfrm>
            <a:off x="4255787" y="1848599"/>
            <a:ext cx="3678743" cy="3697162"/>
          </a:xfrm>
          <a:prstGeom prst="arc">
            <a:avLst>
              <a:gd name="adj1" fmla="val 9693136"/>
              <a:gd name="adj2" fmla="val 12027667"/>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1" name="Google Shape;1171;p54"/>
          <p:cNvSpPr/>
          <p:nvPr/>
        </p:nvSpPr>
        <p:spPr>
          <a:xfrm>
            <a:off x="4248530" y="1861790"/>
            <a:ext cx="3678743" cy="3697162"/>
          </a:xfrm>
          <a:prstGeom prst="arc">
            <a:avLst>
              <a:gd name="adj1" fmla="val 13137580"/>
              <a:gd name="adj2" fmla="val 1556600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2" name="Google Shape;1172;p54"/>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0" i="0" u="none" strike="noStrike" cap="none">
                <a:solidFill>
                  <a:srgbClr val="58595B"/>
                </a:solidFill>
                <a:latin typeface="Proxima Nova"/>
                <a:ea typeface="Proxima Nova"/>
                <a:cs typeface="Proxima Nova"/>
                <a:sym typeface="Proxima Nova"/>
              </a:rPr>
              <a:t>RF = 3</a:t>
            </a:r>
            <a:endParaRPr/>
          </a:p>
        </p:txBody>
      </p:sp>
      <p:sp>
        <p:nvSpPr>
          <p:cNvPr id="1173" name="Google Shape;1173;p54"/>
          <p:cNvSpPr/>
          <p:nvPr/>
        </p:nvSpPr>
        <p:spPr>
          <a:xfrm>
            <a:off x="4119699" y="1742259"/>
            <a:ext cx="3931920" cy="3897630"/>
          </a:xfrm>
          <a:prstGeom prst="arc">
            <a:avLst>
              <a:gd name="adj1" fmla="val 13137580"/>
              <a:gd name="adj2" fmla="val 15620242"/>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4" name="Google Shape;1174;p54"/>
          <p:cNvSpPr/>
          <p:nvPr/>
        </p:nvSpPr>
        <p:spPr>
          <a:xfrm>
            <a:off x="4135729" y="1738363"/>
            <a:ext cx="3931920" cy="3897630"/>
          </a:xfrm>
          <a:prstGeom prst="arc">
            <a:avLst>
              <a:gd name="adj1" fmla="val 16750017"/>
              <a:gd name="adj2" fmla="val 19133106"/>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5" name="Google Shape;1175;p54"/>
          <p:cNvSpPr/>
          <p:nvPr/>
        </p:nvSpPr>
        <p:spPr>
          <a:xfrm>
            <a:off x="4130040" y="1750108"/>
            <a:ext cx="3931920" cy="3897630"/>
          </a:xfrm>
          <a:prstGeom prst="arc">
            <a:avLst>
              <a:gd name="adj1" fmla="val 20391867"/>
              <a:gd name="adj2" fmla="val 1005518"/>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6" name="Google Shape;1176;p54"/>
          <p:cNvSpPr/>
          <p:nvPr/>
        </p:nvSpPr>
        <p:spPr>
          <a:xfrm>
            <a:off x="4120197" y="1768383"/>
            <a:ext cx="3931920" cy="3897630"/>
          </a:xfrm>
          <a:prstGeom prst="arc">
            <a:avLst>
              <a:gd name="adj1" fmla="val 2304228"/>
              <a:gd name="adj2" fmla="val 4706167"/>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7" name="Google Shape;1177;p54"/>
          <p:cNvSpPr/>
          <p:nvPr/>
        </p:nvSpPr>
        <p:spPr>
          <a:xfrm>
            <a:off x="4143086" y="1758588"/>
            <a:ext cx="3931920" cy="3897630"/>
          </a:xfrm>
          <a:prstGeom prst="arc">
            <a:avLst>
              <a:gd name="adj1" fmla="val 5995760"/>
              <a:gd name="adj2" fmla="val 8462396"/>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8" name="Google Shape;1178;p54"/>
          <p:cNvSpPr/>
          <p:nvPr/>
        </p:nvSpPr>
        <p:spPr>
          <a:xfrm>
            <a:off x="4135721" y="1772222"/>
            <a:ext cx="3931920" cy="3897630"/>
          </a:xfrm>
          <a:prstGeom prst="arc">
            <a:avLst>
              <a:gd name="adj1" fmla="val 9848252"/>
              <a:gd name="adj2" fmla="val 11934484"/>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79" name="Google Shape;1179;p54"/>
          <p:cNvSpPr/>
          <p:nvPr/>
        </p:nvSpPr>
        <p:spPr>
          <a:xfrm>
            <a:off x="4010297" y="1619796"/>
            <a:ext cx="4178808" cy="4147456"/>
          </a:xfrm>
          <a:prstGeom prst="arc">
            <a:avLst>
              <a:gd name="adj1" fmla="val 16693724"/>
              <a:gd name="adj2" fmla="val 19183278"/>
            </a:avLst>
          </a:prstGeom>
          <a:noFill/>
          <a:ln w="762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80" name="Google Shape;1180;p54"/>
          <p:cNvSpPr/>
          <p:nvPr/>
        </p:nvSpPr>
        <p:spPr>
          <a:xfrm>
            <a:off x="4010297" y="1619982"/>
            <a:ext cx="4178808" cy="4147456"/>
          </a:xfrm>
          <a:prstGeom prst="arc">
            <a:avLst>
              <a:gd name="adj1" fmla="val 20371887"/>
              <a:gd name="adj2" fmla="val 1136369"/>
            </a:avLst>
          </a:prstGeom>
          <a:noFill/>
          <a:ln w="762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81" name="Google Shape;1181;p54"/>
          <p:cNvSpPr/>
          <p:nvPr/>
        </p:nvSpPr>
        <p:spPr>
          <a:xfrm>
            <a:off x="4006596" y="1619982"/>
            <a:ext cx="4178808" cy="4147456"/>
          </a:xfrm>
          <a:prstGeom prst="arc">
            <a:avLst>
              <a:gd name="adj1" fmla="val 2166526"/>
              <a:gd name="adj2" fmla="val 4848205"/>
            </a:avLst>
          </a:prstGeom>
          <a:noFill/>
          <a:ln w="762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82" name="Google Shape;1182;p54"/>
          <p:cNvSpPr/>
          <p:nvPr/>
        </p:nvSpPr>
        <p:spPr>
          <a:xfrm>
            <a:off x="4019160" y="1627961"/>
            <a:ext cx="4178808" cy="4147456"/>
          </a:xfrm>
          <a:prstGeom prst="arc">
            <a:avLst>
              <a:gd name="adj1" fmla="val 5952487"/>
              <a:gd name="adj2" fmla="val 8790244"/>
            </a:avLst>
          </a:prstGeom>
          <a:noFill/>
          <a:ln w="762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83" name="Google Shape;1183;p54"/>
          <p:cNvSpPr/>
          <p:nvPr/>
        </p:nvSpPr>
        <p:spPr>
          <a:xfrm>
            <a:off x="4016330" y="1636121"/>
            <a:ext cx="4178808" cy="4147456"/>
          </a:xfrm>
          <a:prstGeom prst="arc">
            <a:avLst>
              <a:gd name="adj1" fmla="val 9801968"/>
              <a:gd name="adj2" fmla="val 11905618"/>
            </a:avLst>
          </a:prstGeom>
          <a:noFill/>
          <a:ln w="762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84" name="Google Shape;1184;p54"/>
          <p:cNvSpPr/>
          <p:nvPr/>
        </p:nvSpPr>
        <p:spPr>
          <a:xfrm>
            <a:off x="4016330" y="1621244"/>
            <a:ext cx="4178808" cy="4147456"/>
          </a:xfrm>
          <a:prstGeom prst="arc">
            <a:avLst>
              <a:gd name="adj1" fmla="val 13192809"/>
              <a:gd name="adj2" fmla="val 15511510"/>
            </a:avLst>
          </a:prstGeom>
          <a:noFill/>
          <a:ln w="762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roxima Nova"/>
              <a:ea typeface="Proxima Nova"/>
              <a:cs typeface="Proxima Nova"/>
              <a:sym typeface="Proxima Nova"/>
            </a:endParaRPr>
          </a:p>
        </p:txBody>
      </p:sp>
      <p:sp>
        <p:nvSpPr>
          <p:cNvPr id="1185" name="Google Shape;1185;p54"/>
          <p:cNvSpPr/>
          <p:nvPr/>
        </p:nvSpPr>
        <p:spPr>
          <a:xfrm>
            <a:off x="5579626" y="1356852"/>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dk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0</a:t>
            </a:r>
            <a:endParaRPr sz="1900" b="0" i="0" u="none" strike="noStrike" cap="none">
              <a:solidFill>
                <a:srgbClr val="FFFFFF"/>
              </a:solidFill>
              <a:latin typeface="Proxima Nova"/>
              <a:ea typeface="Proxima Nova"/>
              <a:cs typeface="Proxima Nova"/>
              <a:sym typeface="Proxima Nova"/>
            </a:endParaRPr>
          </a:p>
        </p:txBody>
      </p:sp>
      <p:sp>
        <p:nvSpPr>
          <p:cNvPr id="1186" name="Google Shape;1186;p54"/>
          <p:cNvSpPr/>
          <p:nvPr/>
        </p:nvSpPr>
        <p:spPr>
          <a:xfrm>
            <a:off x="5579626" y="4971478"/>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3"/>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50</a:t>
            </a:r>
            <a:endParaRPr sz="1900" b="0" i="0" u="none" strike="noStrike" cap="none">
              <a:solidFill>
                <a:srgbClr val="FFFFFF"/>
              </a:solidFill>
              <a:latin typeface="Proxima Nova"/>
              <a:ea typeface="Proxima Nova"/>
              <a:cs typeface="Proxima Nova"/>
              <a:sym typeface="Proxima Nova"/>
            </a:endParaRPr>
          </a:p>
        </p:txBody>
      </p:sp>
      <p:sp>
        <p:nvSpPr>
          <p:cNvPr id="1187" name="Google Shape;1187;p54"/>
          <p:cNvSpPr/>
          <p:nvPr/>
        </p:nvSpPr>
        <p:spPr>
          <a:xfrm>
            <a:off x="7196851"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2"/>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33</a:t>
            </a:r>
            <a:endParaRPr sz="1900" b="0" i="0" u="none" strike="noStrike" cap="none">
              <a:solidFill>
                <a:srgbClr val="FFFFFF"/>
              </a:solidFill>
              <a:latin typeface="Proxima Nova"/>
              <a:ea typeface="Proxima Nova"/>
              <a:cs typeface="Proxima Nova"/>
              <a:sym typeface="Proxima Nova"/>
            </a:endParaRPr>
          </a:p>
        </p:txBody>
      </p:sp>
      <p:sp>
        <p:nvSpPr>
          <p:cNvPr id="1188" name="Google Shape;1188;p54"/>
          <p:cNvSpPr/>
          <p:nvPr/>
        </p:nvSpPr>
        <p:spPr>
          <a:xfrm>
            <a:off x="7196851"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1"/>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17</a:t>
            </a:r>
            <a:endParaRPr sz="1900" b="0" i="0" u="none" strike="noStrike" cap="none">
              <a:solidFill>
                <a:srgbClr val="FFFFFF"/>
              </a:solidFill>
              <a:latin typeface="Proxima Nova"/>
              <a:ea typeface="Proxima Nova"/>
              <a:cs typeface="Proxima Nova"/>
              <a:sym typeface="Proxima Nova"/>
            </a:endParaRPr>
          </a:p>
        </p:txBody>
      </p:sp>
      <p:sp>
        <p:nvSpPr>
          <p:cNvPr id="1189" name="Google Shape;1189;p54"/>
          <p:cNvSpPr/>
          <p:nvPr/>
        </p:nvSpPr>
        <p:spPr>
          <a:xfrm>
            <a:off x="3962400" y="2252710"/>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4"/>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83</a:t>
            </a:r>
            <a:endParaRPr sz="1900" b="0" i="0" u="none" strike="noStrike" cap="none">
              <a:solidFill>
                <a:srgbClr val="FFFFFF"/>
              </a:solidFill>
              <a:latin typeface="Proxima Nova"/>
              <a:ea typeface="Proxima Nova"/>
              <a:cs typeface="Proxima Nova"/>
              <a:sym typeface="Proxima Nova"/>
            </a:endParaRPr>
          </a:p>
        </p:txBody>
      </p:sp>
      <p:sp>
        <p:nvSpPr>
          <p:cNvPr id="1190" name="Google Shape;1190;p54"/>
          <p:cNvSpPr/>
          <p:nvPr/>
        </p:nvSpPr>
        <p:spPr>
          <a:xfrm>
            <a:off x="3962400" y="4031665"/>
            <a:ext cx="1032749" cy="1033320"/>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Proxima Nova"/>
                <a:ea typeface="Proxima Nova"/>
                <a:cs typeface="Proxima Nova"/>
                <a:sym typeface="Proxima Nova"/>
              </a:rPr>
              <a:t>67</a:t>
            </a:r>
            <a:endParaRPr sz="1900" b="0" i="0" u="none" strike="noStrike" cap="none">
              <a:solidFill>
                <a:srgbClr val="FFFFFF"/>
              </a:solidFill>
              <a:latin typeface="Proxima Nova"/>
              <a:ea typeface="Proxima Nova"/>
              <a:cs typeface="Proxima Nova"/>
              <a:sym typeface="Proxima Nova"/>
            </a:endParaRPr>
          </a:p>
        </p:txBody>
      </p:sp>
      <p:sp>
        <p:nvSpPr>
          <p:cNvPr id="1191" name="Google Shape;1191;p54"/>
          <p:cNvSpPr/>
          <p:nvPr/>
        </p:nvSpPr>
        <p:spPr>
          <a:xfrm>
            <a:off x="3647501" y="2553239"/>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2400" b="0" i="0" u="none" strike="noStrike" cap="none">
              <a:solidFill>
                <a:schemeClr val="lt1"/>
              </a:solidFill>
              <a:latin typeface="Proxima Nova"/>
              <a:ea typeface="Proxima Nova"/>
              <a:cs typeface="Proxima Nova"/>
              <a:sym typeface="Proxima Nova"/>
            </a:endParaRPr>
          </a:p>
        </p:txBody>
      </p:sp>
      <p:sp>
        <p:nvSpPr>
          <p:cNvPr id="1192" name="Google Shape;1192;p54"/>
          <p:cNvSpPr/>
          <p:nvPr/>
        </p:nvSpPr>
        <p:spPr>
          <a:xfrm>
            <a:off x="3647501" y="4332194"/>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sp>
        <p:nvSpPr>
          <p:cNvPr id="1193" name="Google Shape;1193;p54"/>
          <p:cNvSpPr/>
          <p:nvPr/>
        </p:nvSpPr>
        <p:spPr>
          <a:xfrm>
            <a:off x="5277291" y="1651870"/>
            <a:ext cx="1662545" cy="432261"/>
          </a:xfrm>
          <a:prstGeom prst="roundRect">
            <a:avLst>
              <a:gd name="adj" fmla="val 16667"/>
            </a:avLst>
          </a:prstGeom>
          <a:solidFill>
            <a:schemeClr val="accent5"/>
          </a:solidFill>
          <a:ln>
            <a:noFill/>
          </a:ln>
          <a:effectLst>
            <a:outerShdw blurRad="40000" dist="23000" dir="5400000" rotWithShape="0">
              <a:srgbClr val="000000">
                <a:alpha val="34509"/>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59 (data)</a:t>
            </a:r>
            <a:endParaRPr sz="1900" b="0" i="0" u="none" strike="noStrike" cap="none">
              <a:solidFill>
                <a:schemeClr val="lt1"/>
              </a:solidFill>
              <a:latin typeface="Proxima Nova"/>
              <a:ea typeface="Proxima Nova"/>
              <a:cs typeface="Proxima Nova"/>
              <a:sym typeface="Proxima Nova"/>
            </a:endParaRPr>
          </a:p>
        </p:txBody>
      </p:sp>
      <p:pic>
        <p:nvPicPr>
          <p:cNvPr id="1194" name="Google Shape;1194;p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99686" y="2261657"/>
            <a:ext cx="952600" cy="952600"/>
          </a:xfrm>
          <a:prstGeom prst="rect">
            <a:avLst/>
          </a:prstGeom>
          <a:noFill/>
          <a:ln>
            <a:noFill/>
          </a:ln>
        </p:spPr>
      </p:pic>
    </p:spTree>
    <p:extLst>
      <p:ext uri="{BB962C8B-B14F-4D97-AF65-F5344CB8AC3E}">
        <p14:creationId xmlns:p14="http://schemas.microsoft.com/office/powerpoint/2010/main" val="2528083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6b46890ac2_0_3"/>
          <p:cNvSpPr txBox="1">
            <a:spLocks noGrp="1"/>
          </p:cNvSpPr>
          <p:nvPr>
            <p:ph type="title"/>
          </p:nvPr>
        </p:nvSpPr>
        <p:spPr>
          <a:xfrm>
            <a:off x="0" y="264870"/>
            <a:ext cx="1855922" cy="685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Agenda</a:t>
            </a:r>
            <a:endParaRPr dirty="0"/>
          </a:p>
        </p:txBody>
      </p:sp>
      <p:sp>
        <p:nvSpPr>
          <p:cNvPr id="498" name="Google Shape;498;g6b46890ac2_0_3"/>
          <p:cNvSpPr txBox="1">
            <a:spLocks noGrp="1"/>
          </p:cNvSpPr>
          <p:nvPr>
            <p:ph type="body" idx="2"/>
          </p:nvPr>
        </p:nvSpPr>
        <p:spPr>
          <a:xfrm>
            <a:off x="4927896" y="1345862"/>
            <a:ext cx="7780149" cy="696600"/>
          </a:xfrm>
          <a:prstGeom prst="rect">
            <a:avLst/>
          </a:prstGeom>
        </p:spPr>
        <p:txBody>
          <a:bodyPr spcFirstLastPara="1" wrap="square" lIns="0" tIns="0" rIns="0" bIns="0" anchor="ctr" anchorCtr="0">
            <a:noAutofit/>
          </a:bodyPr>
          <a:lstStyle/>
          <a:p>
            <a:pPr marL="55562" lvl="0" indent="-55562" algn="l" rtl="0">
              <a:spcBef>
                <a:spcPts val="0"/>
              </a:spcBef>
              <a:spcAft>
                <a:spcPts val="0"/>
              </a:spcAft>
              <a:buSzPts val="600"/>
              <a:buChar char=" "/>
            </a:pPr>
            <a:r>
              <a:rPr lang="en-GB" dirty="0"/>
              <a:t>Understanding Apache Cassandra™ Use Cases</a:t>
            </a:r>
          </a:p>
        </p:txBody>
      </p:sp>
      <p:sp>
        <p:nvSpPr>
          <p:cNvPr id="500" name="Google Shape;500;g6b46890ac2_0_3"/>
          <p:cNvSpPr txBox="1">
            <a:spLocks noGrp="1"/>
          </p:cNvSpPr>
          <p:nvPr>
            <p:ph type="body" idx="4"/>
          </p:nvPr>
        </p:nvSpPr>
        <p:spPr>
          <a:xfrm>
            <a:off x="5036384" y="2426854"/>
            <a:ext cx="7346196" cy="69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a:t>Data Modelling with Apache Cassandra™</a:t>
            </a:r>
          </a:p>
        </p:txBody>
      </p:sp>
      <p:sp>
        <p:nvSpPr>
          <p:cNvPr id="3" name="Rectangle 2">
            <a:extLst>
              <a:ext uri="{FF2B5EF4-FFF2-40B4-BE49-F238E27FC236}">
                <a16:creationId xmlns:a16="http://schemas.microsoft.com/office/drawing/2014/main" id="{BB337D31-65D4-C54B-B6D4-AAB6144B8C44}"/>
              </a:ext>
            </a:extLst>
          </p:cNvPr>
          <p:cNvSpPr/>
          <p:nvPr/>
        </p:nvSpPr>
        <p:spPr>
          <a:xfrm>
            <a:off x="3232342" y="1348606"/>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24" name="Rectangle 23">
            <a:extLst>
              <a:ext uri="{FF2B5EF4-FFF2-40B4-BE49-F238E27FC236}">
                <a16:creationId xmlns:a16="http://schemas.microsoft.com/office/drawing/2014/main" id="{E3BD577C-D3CC-FB4E-A947-0AEDE41001CD}"/>
              </a:ext>
            </a:extLst>
          </p:cNvPr>
          <p:cNvSpPr/>
          <p:nvPr/>
        </p:nvSpPr>
        <p:spPr>
          <a:xfrm>
            <a:off x="3232342" y="2449941"/>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2</a:t>
            </a:r>
          </a:p>
        </p:txBody>
      </p:sp>
      <p:sp>
        <p:nvSpPr>
          <p:cNvPr id="25" name="Rectangle 24">
            <a:extLst>
              <a:ext uri="{FF2B5EF4-FFF2-40B4-BE49-F238E27FC236}">
                <a16:creationId xmlns:a16="http://schemas.microsoft.com/office/drawing/2014/main" id="{919F9FE4-8B14-CD4E-B020-0330336D75D9}"/>
              </a:ext>
            </a:extLst>
          </p:cNvPr>
          <p:cNvSpPr/>
          <p:nvPr/>
        </p:nvSpPr>
        <p:spPr>
          <a:xfrm>
            <a:off x="3232342" y="3696815"/>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31" name="Google Shape;500;g6b46890ac2_0_3">
            <a:extLst>
              <a:ext uri="{FF2B5EF4-FFF2-40B4-BE49-F238E27FC236}">
                <a16:creationId xmlns:a16="http://schemas.microsoft.com/office/drawing/2014/main" id="{7F142886-F27F-8B42-936C-4F165EE14E6C}"/>
              </a:ext>
            </a:extLst>
          </p:cNvPr>
          <p:cNvSpPr txBox="1">
            <a:spLocks/>
          </p:cNvSpPr>
          <p:nvPr/>
        </p:nvSpPr>
        <p:spPr>
          <a:xfrm>
            <a:off x="5092139" y="3662852"/>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a:ln>
                  <a:noFill/>
                </a:ln>
                <a:solidFill>
                  <a:srgbClr val="0C153A"/>
                </a:solidFill>
                <a:effectLst/>
                <a:uLnTx/>
                <a:uFillTx/>
                <a:latin typeface="Proxima Nova"/>
                <a:sym typeface="Proxima Nova"/>
              </a:rPr>
              <a:t>Application Development</a:t>
            </a:r>
          </a:p>
        </p:txBody>
      </p:sp>
      <p:sp>
        <p:nvSpPr>
          <p:cNvPr id="11" name="Google Shape;498;g6b46890ac2_0_3">
            <a:extLst>
              <a:ext uri="{FF2B5EF4-FFF2-40B4-BE49-F238E27FC236}">
                <a16:creationId xmlns:a16="http://schemas.microsoft.com/office/drawing/2014/main" id="{51EB5AC0-7B24-6349-9DEA-CD779146C2D7}"/>
              </a:ext>
            </a:extLst>
          </p:cNvPr>
          <p:cNvSpPr txBox="1">
            <a:spLocks/>
          </p:cNvSpPr>
          <p:nvPr/>
        </p:nvSpPr>
        <p:spPr>
          <a:xfrm>
            <a:off x="4927896" y="264870"/>
            <a:ext cx="7780149"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55562" indent="-55562">
              <a:spcBef>
                <a:spcPts val="0"/>
              </a:spcBef>
            </a:pPr>
            <a:r>
              <a:rPr lang="fr-FR" kern="0" dirty="0"/>
              <a:t>Bootstraping</a:t>
            </a:r>
          </a:p>
        </p:txBody>
      </p:sp>
      <p:sp>
        <p:nvSpPr>
          <p:cNvPr id="12" name="Rectangle 11">
            <a:extLst>
              <a:ext uri="{FF2B5EF4-FFF2-40B4-BE49-F238E27FC236}">
                <a16:creationId xmlns:a16="http://schemas.microsoft.com/office/drawing/2014/main" id="{9C15B2DB-901D-EB46-8506-A621DF175B1A}"/>
              </a:ext>
            </a:extLst>
          </p:cNvPr>
          <p:cNvSpPr/>
          <p:nvPr/>
        </p:nvSpPr>
        <p:spPr>
          <a:xfrm>
            <a:off x="3232342" y="320625"/>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0</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0390D65A-2E25-0349-B12C-8012CF141447}"/>
              </a:ext>
            </a:extLst>
          </p:cNvPr>
          <p:cNvSpPr/>
          <p:nvPr/>
        </p:nvSpPr>
        <p:spPr>
          <a:xfrm>
            <a:off x="3232342" y="4810150"/>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4</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Google Shape;500;g6b46890ac2_0_3">
            <a:extLst>
              <a:ext uri="{FF2B5EF4-FFF2-40B4-BE49-F238E27FC236}">
                <a16:creationId xmlns:a16="http://schemas.microsoft.com/office/drawing/2014/main" id="{FE96F3FC-A350-E54A-A682-96F25FBE194F}"/>
              </a:ext>
            </a:extLst>
          </p:cNvPr>
          <p:cNvSpPr txBox="1">
            <a:spLocks/>
          </p:cNvSpPr>
          <p:nvPr/>
        </p:nvSpPr>
        <p:spPr>
          <a:xfrm>
            <a:off x="5092139" y="4810150"/>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err="1">
                <a:ln>
                  <a:noFill/>
                </a:ln>
                <a:solidFill>
                  <a:srgbClr val="0C153A"/>
                </a:solidFill>
                <a:effectLst/>
                <a:uLnTx/>
                <a:uFillTx/>
                <a:latin typeface="Proxima Nova"/>
                <a:sym typeface="Proxima Nova"/>
              </a:rPr>
              <a:t>What’s</a:t>
            </a:r>
            <a:r>
              <a:rPr kumimoji="0" lang="fr-FR" sz="2400" b="1" i="0" u="none" strike="noStrike" kern="0" cap="none" spc="0" normalizeH="0" baseline="0" noProof="0" dirty="0">
                <a:ln>
                  <a:noFill/>
                </a:ln>
                <a:solidFill>
                  <a:srgbClr val="0C153A"/>
                </a:solidFill>
                <a:effectLst/>
                <a:uLnTx/>
                <a:uFillTx/>
                <a:latin typeface="Proxima Nova"/>
                <a:sym typeface="Proxima Nova"/>
              </a:rPr>
              <a:t> NEXT ?</a:t>
            </a:r>
          </a:p>
        </p:txBody>
      </p:sp>
    </p:spTree>
    <p:extLst>
      <p:ext uri="{BB962C8B-B14F-4D97-AF65-F5344CB8AC3E}">
        <p14:creationId xmlns:p14="http://schemas.microsoft.com/office/powerpoint/2010/main" val="2806945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62"/>
          <p:cNvSpPr/>
          <p:nvPr/>
        </p:nvSpPr>
        <p:spPr>
          <a:xfrm>
            <a:off x="3335614" y="1021305"/>
            <a:ext cx="3174516" cy="3173937"/>
          </a:xfrm>
          <a:prstGeom prst="ellips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34" name="Google Shape;1434;p62"/>
          <p:cNvSpPr/>
          <p:nvPr/>
        </p:nvSpPr>
        <p:spPr>
          <a:xfrm>
            <a:off x="5681868" y="1021304"/>
            <a:ext cx="3174516" cy="3173937"/>
          </a:xfrm>
          <a:prstGeom prst="ellipse">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35" name="Google Shape;1435;p62"/>
          <p:cNvSpPr/>
          <p:nvPr/>
        </p:nvSpPr>
        <p:spPr>
          <a:xfrm>
            <a:off x="4508739" y="2686124"/>
            <a:ext cx="3174516" cy="3173937"/>
          </a:xfrm>
          <a:prstGeom prst="ellipse">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436" name="Google Shape;1436;p62"/>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CAP Theorem</a:t>
            </a:r>
            <a:endParaRPr/>
          </a:p>
        </p:txBody>
      </p:sp>
      <p:sp>
        <p:nvSpPr>
          <p:cNvPr id="1437" name="Google Shape;1437;p62"/>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438" name="Google Shape;1438;p62"/>
          <p:cNvSpPr txBox="1"/>
          <p:nvPr/>
        </p:nvSpPr>
        <p:spPr>
          <a:xfrm>
            <a:off x="8221500" y="4525495"/>
            <a:ext cx="1567096" cy="92333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58595B"/>
                </a:solidFill>
                <a:effectLst/>
                <a:uLnTx/>
                <a:uFillTx/>
                <a:latin typeface="Proxima Nova"/>
                <a:ea typeface="Proxima Nova"/>
                <a:cs typeface="Proxima Nova"/>
                <a:sym typeface="Proxima Nova"/>
              </a:rPr>
              <a:t>Cassandra is an AP system (by default)</a:t>
            </a:r>
            <a:endParaRPr kumimoji="0" sz="1800" b="0" i="0" u="none" strike="noStrike" kern="0" cap="none" spc="0" normalizeH="0" baseline="0" noProof="0">
              <a:ln>
                <a:noFill/>
              </a:ln>
              <a:solidFill>
                <a:srgbClr val="58595B"/>
              </a:solidFill>
              <a:effectLst/>
              <a:uLnTx/>
              <a:uFillTx/>
              <a:latin typeface="Proxima Nova"/>
              <a:ea typeface="Proxima Nova"/>
              <a:cs typeface="Proxima Nova"/>
              <a:sym typeface="Proxima Nova"/>
            </a:endParaRPr>
          </a:p>
        </p:txBody>
      </p:sp>
      <p:sp>
        <p:nvSpPr>
          <p:cNvPr id="1439" name="Google Shape;1439;p62"/>
          <p:cNvSpPr txBox="1"/>
          <p:nvPr/>
        </p:nvSpPr>
        <p:spPr>
          <a:xfrm>
            <a:off x="4029072" y="1551625"/>
            <a:ext cx="1685927"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58595B"/>
                </a:solidFill>
                <a:effectLst/>
                <a:uLnTx/>
                <a:uFillTx/>
                <a:latin typeface="Proxima Nova"/>
                <a:ea typeface="Proxima Nova"/>
                <a:cs typeface="Proxima Nova"/>
                <a:sym typeface="Proxima Nova"/>
              </a:rPr>
              <a:t>Consistency</a:t>
            </a:r>
            <a:endParaRPr kumimoji="0" sz="2000" b="0" i="0" u="none" strike="noStrike" kern="0" cap="none" spc="0" normalizeH="0" baseline="0" noProof="0">
              <a:ln>
                <a:noFill/>
              </a:ln>
              <a:solidFill>
                <a:srgbClr val="58595B"/>
              </a:solidFill>
              <a:effectLst/>
              <a:uLnTx/>
              <a:uFillTx/>
              <a:latin typeface="Proxima Nova"/>
              <a:ea typeface="Proxima Nova"/>
              <a:cs typeface="Proxima Nova"/>
              <a:sym typeface="Proxima Nova"/>
            </a:endParaRPr>
          </a:p>
        </p:txBody>
      </p:sp>
      <p:sp>
        <p:nvSpPr>
          <p:cNvPr id="1440" name="Google Shape;1440;p62"/>
          <p:cNvSpPr txBox="1"/>
          <p:nvPr/>
        </p:nvSpPr>
        <p:spPr>
          <a:xfrm>
            <a:off x="6638922" y="1551625"/>
            <a:ext cx="1708675" cy="40011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58595B"/>
                </a:solidFill>
                <a:effectLst/>
                <a:uLnTx/>
                <a:uFillTx/>
                <a:latin typeface="Proxima Nova"/>
                <a:ea typeface="Proxima Nova"/>
                <a:cs typeface="Proxima Nova"/>
                <a:sym typeface="Proxima Nova"/>
              </a:rPr>
              <a:t>Availability</a:t>
            </a:r>
            <a:endParaRPr kumimoji="0" sz="1800" b="0" i="0" u="none" strike="noStrike" kern="0" cap="none" spc="0" normalizeH="0" baseline="0" noProof="0">
              <a:ln>
                <a:noFill/>
              </a:ln>
              <a:solidFill>
                <a:srgbClr val="58595B"/>
              </a:solidFill>
              <a:effectLst/>
              <a:uLnTx/>
              <a:uFillTx/>
              <a:latin typeface="Proxima Nova"/>
              <a:ea typeface="Proxima Nova"/>
              <a:cs typeface="Proxima Nova"/>
              <a:sym typeface="Proxima Nova"/>
            </a:endParaRPr>
          </a:p>
        </p:txBody>
      </p:sp>
      <p:sp>
        <p:nvSpPr>
          <p:cNvPr id="1441" name="Google Shape;1441;p62"/>
          <p:cNvSpPr txBox="1"/>
          <p:nvPr/>
        </p:nvSpPr>
        <p:spPr>
          <a:xfrm>
            <a:off x="5241660" y="4790125"/>
            <a:ext cx="1708675" cy="707886"/>
          </a:xfrm>
          <a:prstGeom prst="rect">
            <a:avLst/>
          </a:prstGeom>
          <a:solidFill>
            <a:schemeClr val="lt1"/>
          </a:solid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58595B"/>
                </a:solidFill>
                <a:effectLst/>
                <a:uLnTx/>
                <a:uFillTx/>
                <a:latin typeface="Proxima Nova"/>
                <a:ea typeface="Proxima Nova"/>
                <a:cs typeface="Proxima Nova"/>
                <a:sym typeface="Proxima Nova"/>
              </a:rPr>
              <a:t>Partition Tolerance</a:t>
            </a:r>
            <a:endParaRPr kumimoji="0" sz="1800" b="0" i="0" u="none" strike="noStrike" kern="0" cap="none" spc="0" normalizeH="0" baseline="0" noProof="0">
              <a:ln>
                <a:noFill/>
              </a:ln>
              <a:solidFill>
                <a:srgbClr val="58595B"/>
              </a:solidFill>
              <a:effectLst/>
              <a:uLnTx/>
              <a:uFillTx/>
              <a:latin typeface="Proxima Nova"/>
              <a:ea typeface="Proxima Nova"/>
              <a:cs typeface="Proxima Nova"/>
              <a:sym typeface="Proxima Nova"/>
            </a:endParaRPr>
          </a:p>
        </p:txBody>
      </p:sp>
      <p:cxnSp>
        <p:nvCxnSpPr>
          <p:cNvPr id="1442" name="Google Shape;1442;p62"/>
          <p:cNvCxnSpPr/>
          <p:nvPr/>
        </p:nvCxnSpPr>
        <p:spPr>
          <a:xfrm rot="10800000">
            <a:off x="6950335" y="3727174"/>
            <a:ext cx="1397263" cy="884584"/>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3509224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cxnSp>
        <p:nvCxnSpPr>
          <p:cNvPr id="1447" name="Google Shape;1447;p63"/>
          <p:cNvCxnSpPr>
            <a:stCxn id="1448" idx="3"/>
          </p:cNvCxnSpPr>
          <p:nvPr/>
        </p:nvCxnSpPr>
        <p:spPr>
          <a:xfrm>
            <a:off x="2911293" y="2174041"/>
            <a:ext cx="1051200" cy="42060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449" name="Google Shape;1449;p63"/>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Consistency Levels</a:t>
            </a:r>
            <a:endParaRPr/>
          </a:p>
        </p:txBody>
      </p:sp>
      <p:sp>
        <p:nvSpPr>
          <p:cNvPr id="1450" name="Google Shape;1450;p63"/>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448" name="Google Shape;1448;p63"/>
          <p:cNvSpPr/>
          <p:nvPr/>
        </p:nvSpPr>
        <p:spPr>
          <a:xfrm>
            <a:off x="1248748" y="1957911"/>
            <a:ext cx="1662545" cy="432261"/>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1F4ADE"/>
                </a:solidFill>
                <a:effectLst/>
                <a:uLnTx/>
                <a:uFillTx/>
                <a:latin typeface="Proxima Nova"/>
                <a:ea typeface="Proxima Nova"/>
                <a:cs typeface="Proxima Nova"/>
                <a:sym typeface="Proxima Nova"/>
              </a:rPr>
              <a:t>Client</a:t>
            </a:r>
            <a:endParaRPr kumimoji="0" sz="1600" b="1" i="0" u="none" strike="noStrike" kern="0" cap="none" spc="0" normalizeH="0" baseline="0" noProof="0">
              <a:ln>
                <a:noFill/>
              </a:ln>
              <a:solidFill>
                <a:srgbClr val="1F4ADE"/>
              </a:solidFill>
              <a:effectLst/>
              <a:uLnTx/>
              <a:uFillTx/>
              <a:latin typeface="Proxima Nova"/>
              <a:ea typeface="Proxima Nova"/>
              <a:cs typeface="Proxima Nova"/>
              <a:sym typeface="Proxima Nova"/>
            </a:endParaRPr>
          </a:p>
        </p:txBody>
      </p:sp>
      <p:grpSp>
        <p:nvGrpSpPr>
          <p:cNvPr id="1451" name="Google Shape;1451;p63"/>
          <p:cNvGrpSpPr/>
          <p:nvPr/>
        </p:nvGrpSpPr>
        <p:grpSpPr>
          <a:xfrm>
            <a:off x="3962400" y="1356852"/>
            <a:ext cx="4267200" cy="4647946"/>
            <a:chOff x="5398536" y="831019"/>
            <a:chExt cx="3220073" cy="3505448"/>
          </a:xfrm>
        </p:grpSpPr>
        <p:sp>
          <p:nvSpPr>
            <p:cNvPr id="1452" name="Google Shape;1452;p63"/>
            <p:cNvSpPr/>
            <p:nvPr/>
          </p:nvSpPr>
          <p:spPr>
            <a:xfrm>
              <a:off x="5618536" y="1206914"/>
              <a:ext cx="2780100" cy="2780100"/>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53" name="Google Shape;1453;p63"/>
            <p:cNvSpPr/>
            <p:nvPr/>
          </p:nvSpPr>
          <p:spPr>
            <a:xfrm>
              <a:off x="6618911" y="83101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54" name="Google Shape;1454;p63"/>
            <p:cNvSpPr/>
            <p:nvPr/>
          </p:nvSpPr>
          <p:spPr>
            <a:xfrm>
              <a:off x="6618911" y="35571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55" name="Google Shape;1455;p63"/>
            <p:cNvSpPr/>
            <p:nvPr/>
          </p:nvSpPr>
          <p:spPr>
            <a:xfrm>
              <a:off x="7839286" y="28483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56" name="Google Shape;1456;p63"/>
            <p:cNvSpPr/>
            <p:nvPr/>
          </p:nvSpPr>
          <p:spPr>
            <a:xfrm>
              <a:off x="7839286" y="150666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57" name="Google Shape;1457;p63"/>
            <p:cNvSpPr/>
            <p:nvPr/>
          </p:nvSpPr>
          <p:spPr>
            <a:xfrm>
              <a:off x="5398536" y="150666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58" name="Google Shape;1458;p63"/>
            <p:cNvSpPr/>
            <p:nvPr/>
          </p:nvSpPr>
          <p:spPr>
            <a:xfrm>
              <a:off x="5398536" y="28483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1459" name="Google Shape;1459;p63"/>
          <p:cNvSpPr/>
          <p:nvPr/>
        </p:nvSpPr>
        <p:spPr>
          <a:xfrm>
            <a:off x="3410324" y="1634745"/>
            <a:ext cx="1852324" cy="64633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58595B"/>
                </a:solidFill>
                <a:effectLst/>
                <a:uLnTx/>
                <a:uFillTx/>
                <a:latin typeface="Proxima Nova"/>
                <a:ea typeface="Proxima Nova"/>
                <a:cs typeface="Proxima Nova"/>
                <a:sym typeface="Proxima Nova"/>
              </a:rPr>
              <a:t>Coordinator 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60" name="Google Shape;1460;p63"/>
          <p:cNvCxnSpPr/>
          <p:nvPr/>
        </p:nvCxnSpPr>
        <p:spPr>
          <a:xfrm>
            <a:off x="5056396" y="2738104"/>
            <a:ext cx="207361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461" name="Google Shape;1461;p63"/>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58595B"/>
                </a:solidFill>
                <a:effectLst/>
                <a:uLnTx/>
                <a:uFillTx/>
                <a:latin typeface="Proxima Nova"/>
                <a:ea typeface="Proxima Nova"/>
                <a:cs typeface="Proxima Nova"/>
                <a:sym typeface="Proxima Nova"/>
              </a:rPr>
              <a:t>RF = 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62" name="Google Shape;1462;p63"/>
          <p:cNvCxnSpPr/>
          <p:nvPr/>
        </p:nvCxnSpPr>
        <p:spPr>
          <a:xfrm>
            <a:off x="5018299" y="2986268"/>
            <a:ext cx="2201702" cy="1182607"/>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463" name="Google Shape;1463;p63"/>
          <p:cNvCxnSpPr/>
          <p:nvPr/>
        </p:nvCxnSpPr>
        <p:spPr>
          <a:xfrm>
            <a:off x="4859709" y="3210221"/>
            <a:ext cx="1025357" cy="1710146"/>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464" name="Google Shape;1464;p63"/>
          <p:cNvSpPr/>
          <p:nvPr/>
        </p:nvSpPr>
        <p:spPr>
          <a:xfrm>
            <a:off x="9005048" y="3410747"/>
            <a:ext cx="2043296"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58595B"/>
                </a:solidFill>
                <a:effectLst/>
                <a:uLnTx/>
                <a:uFillTx/>
                <a:latin typeface="Proxima Nova"/>
                <a:ea typeface="Proxima Nova"/>
                <a:cs typeface="Proxima Nova"/>
                <a:sym typeface="Proxima Nova"/>
              </a:rPr>
              <a:t>CL = ONE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65" name="Google Shape;1465;p63"/>
          <p:cNvCxnSpPr/>
          <p:nvPr/>
        </p:nvCxnSpPr>
        <p:spPr>
          <a:xfrm rot="10800000">
            <a:off x="5056396" y="2867355"/>
            <a:ext cx="207361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466" name="Google Shape;1466;p63"/>
          <p:cNvCxnSpPr/>
          <p:nvPr/>
        </p:nvCxnSpPr>
        <p:spPr>
          <a:xfrm rot="10800000">
            <a:off x="2951380" y="2338027"/>
            <a:ext cx="940674" cy="389085"/>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pic>
        <p:nvPicPr>
          <p:cNvPr id="1467" name="Google Shape;1467;p6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40736" y="2206230"/>
            <a:ext cx="968412" cy="968412"/>
          </a:xfrm>
          <a:prstGeom prst="rect">
            <a:avLst/>
          </a:prstGeom>
          <a:noFill/>
          <a:ln>
            <a:noFill/>
          </a:ln>
        </p:spPr>
      </p:pic>
    </p:spTree>
    <p:extLst>
      <p:ext uri="{BB962C8B-B14F-4D97-AF65-F5344CB8AC3E}">
        <p14:creationId xmlns:p14="http://schemas.microsoft.com/office/powerpoint/2010/main" val="18504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cxnSp>
        <p:nvCxnSpPr>
          <p:cNvPr id="1472" name="Google Shape;1472;p64"/>
          <p:cNvCxnSpPr>
            <a:stCxn id="1473" idx="3"/>
          </p:cNvCxnSpPr>
          <p:nvPr/>
        </p:nvCxnSpPr>
        <p:spPr>
          <a:xfrm>
            <a:off x="2911293" y="2174041"/>
            <a:ext cx="1051200" cy="42060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474" name="Google Shape;1474;p64"/>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Consistency Levels</a:t>
            </a:r>
            <a:endParaRPr/>
          </a:p>
        </p:txBody>
      </p:sp>
      <p:sp>
        <p:nvSpPr>
          <p:cNvPr id="1475" name="Google Shape;1475;p64"/>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473" name="Google Shape;1473;p64"/>
          <p:cNvSpPr/>
          <p:nvPr/>
        </p:nvSpPr>
        <p:spPr>
          <a:xfrm>
            <a:off x="1248748" y="1957911"/>
            <a:ext cx="1662545" cy="432261"/>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1F4ADE"/>
                </a:solidFill>
                <a:effectLst/>
                <a:uLnTx/>
                <a:uFillTx/>
                <a:latin typeface="Proxima Nova"/>
                <a:ea typeface="Proxima Nova"/>
                <a:cs typeface="Proxima Nova"/>
                <a:sym typeface="Proxima Nova"/>
              </a:rPr>
              <a:t>Client</a:t>
            </a:r>
            <a:endParaRPr kumimoji="0" sz="1600" b="1" i="0" u="none" strike="noStrike" kern="0" cap="none" spc="0" normalizeH="0" baseline="0" noProof="0">
              <a:ln>
                <a:noFill/>
              </a:ln>
              <a:solidFill>
                <a:srgbClr val="1F4ADE"/>
              </a:solidFill>
              <a:effectLst/>
              <a:uLnTx/>
              <a:uFillTx/>
              <a:latin typeface="Proxima Nova"/>
              <a:ea typeface="Proxima Nova"/>
              <a:cs typeface="Proxima Nova"/>
              <a:sym typeface="Proxima Nova"/>
            </a:endParaRPr>
          </a:p>
        </p:txBody>
      </p:sp>
      <p:grpSp>
        <p:nvGrpSpPr>
          <p:cNvPr id="1476" name="Google Shape;1476;p64"/>
          <p:cNvGrpSpPr/>
          <p:nvPr/>
        </p:nvGrpSpPr>
        <p:grpSpPr>
          <a:xfrm>
            <a:off x="3962400" y="1356852"/>
            <a:ext cx="4267200" cy="4647946"/>
            <a:chOff x="5398536" y="831019"/>
            <a:chExt cx="3220073" cy="3505448"/>
          </a:xfrm>
        </p:grpSpPr>
        <p:sp>
          <p:nvSpPr>
            <p:cNvPr id="1477" name="Google Shape;1477;p64"/>
            <p:cNvSpPr/>
            <p:nvPr/>
          </p:nvSpPr>
          <p:spPr>
            <a:xfrm>
              <a:off x="5618536" y="1206914"/>
              <a:ext cx="2780100" cy="2780100"/>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78" name="Google Shape;1478;p64"/>
            <p:cNvSpPr/>
            <p:nvPr/>
          </p:nvSpPr>
          <p:spPr>
            <a:xfrm>
              <a:off x="6618911" y="83101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79" name="Google Shape;1479;p64"/>
            <p:cNvSpPr/>
            <p:nvPr/>
          </p:nvSpPr>
          <p:spPr>
            <a:xfrm>
              <a:off x="6618911" y="35571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80" name="Google Shape;1480;p64"/>
            <p:cNvSpPr/>
            <p:nvPr/>
          </p:nvSpPr>
          <p:spPr>
            <a:xfrm>
              <a:off x="7839286" y="28483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81" name="Google Shape;1481;p64"/>
            <p:cNvSpPr/>
            <p:nvPr/>
          </p:nvSpPr>
          <p:spPr>
            <a:xfrm>
              <a:off x="7839286" y="150666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82" name="Google Shape;1482;p64"/>
            <p:cNvSpPr/>
            <p:nvPr/>
          </p:nvSpPr>
          <p:spPr>
            <a:xfrm>
              <a:off x="5398536" y="150666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483" name="Google Shape;1483;p64"/>
            <p:cNvSpPr/>
            <p:nvPr/>
          </p:nvSpPr>
          <p:spPr>
            <a:xfrm>
              <a:off x="5398536" y="28483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1484" name="Google Shape;1484;p64"/>
          <p:cNvSpPr/>
          <p:nvPr/>
        </p:nvSpPr>
        <p:spPr>
          <a:xfrm>
            <a:off x="3410324" y="1634745"/>
            <a:ext cx="1852324" cy="64633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58595B"/>
                </a:solidFill>
                <a:effectLst/>
                <a:uLnTx/>
                <a:uFillTx/>
                <a:latin typeface="Proxima Nova"/>
                <a:ea typeface="Proxima Nova"/>
                <a:cs typeface="Proxima Nova"/>
                <a:sym typeface="Proxima Nova"/>
              </a:rPr>
              <a:t>Coordinator 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85" name="Google Shape;1485;p64"/>
          <p:cNvCxnSpPr/>
          <p:nvPr/>
        </p:nvCxnSpPr>
        <p:spPr>
          <a:xfrm>
            <a:off x="5056396" y="2738104"/>
            <a:ext cx="207361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486" name="Google Shape;1486;p64"/>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58595B"/>
                </a:solidFill>
                <a:effectLst/>
                <a:uLnTx/>
                <a:uFillTx/>
                <a:latin typeface="Proxima Nova"/>
                <a:ea typeface="Proxima Nova"/>
                <a:cs typeface="Proxima Nova"/>
                <a:sym typeface="Proxima Nova"/>
              </a:rPr>
              <a:t>RF = 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87" name="Google Shape;1487;p64"/>
          <p:cNvCxnSpPr/>
          <p:nvPr/>
        </p:nvCxnSpPr>
        <p:spPr>
          <a:xfrm>
            <a:off x="5018299" y="2986268"/>
            <a:ext cx="2201702" cy="1182607"/>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488" name="Google Shape;1488;p64"/>
          <p:cNvCxnSpPr/>
          <p:nvPr/>
        </p:nvCxnSpPr>
        <p:spPr>
          <a:xfrm>
            <a:off x="4859709" y="3210221"/>
            <a:ext cx="1025357" cy="1710146"/>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489" name="Google Shape;1489;p64"/>
          <p:cNvSpPr/>
          <p:nvPr/>
        </p:nvSpPr>
        <p:spPr>
          <a:xfrm>
            <a:off x="8449519" y="3424324"/>
            <a:ext cx="3183038"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58595B"/>
                </a:solidFill>
                <a:effectLst/>
                <a:uLnTx/>
                <a:uFillTx/>
                <a:latin typeface="Proxima Nova"/>
                <a:ea typeface="Proxima Nova"/>
                <a:cs typeface="Proxima Nova"/>
                <a:sym typeface="Proxima Nova"/>
              </a:rPr>
              <a:t>CL = QUORUM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490" name="Google Shape;1490;p64"/>
          <p:cNvCxnSpPr/>
          <p:nvPr/>
        </p:nvCxnSpPr>
        <p:spPr>
          <a:xfrm rot="10800000">
            <a:off x="5056396" y="2867355"/>
            <a:ext cx="207361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491" name="Google Shape;1491;p64"/>
          <p:cNvCxnSpPr/>
          <p:nvPr/>
        </p:nvCxnSpPr>
        <p:spPr>
          <a:xfrm rot="10800000">
            <a:off x="4995150" y="3125165"/>
            <a:ext cx="2134856" cy="1157468"/>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pic>
        <p:nvPicPr>
          <p:cNvPr id="1492" name="Google Shape;1492;p6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40736" y="2206230"/>
            <a:ext cx="968412" cy="968412"/>
          </a:xfrm>
          <a:prstGeom prst="rect">
            <a:avLst/>
          </a:prstGeom>
          <a:noFill/>
          <a:ln>
            <a:noFill/>
          </a:ln>
        </p:spPr>
      </p:pic>
      <p:pic>
        <p:nvPicPr>
          <p:cNvPr id="1493" name="Google Shape;1493;p6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9186" y="3980663"/>
            <a:ext cx="968412" cy="968412"/>
          </a:xfrm>
          <a:prstGeom prst="rect">
            <a:avLst/>
          </a:prstGeom>
          <a:noFill/>
          <a:ln>
            <a:noFill/>
          </a:ln>
        </p:spPr>
      </p:pic>
      <p:cxnSp>
        <p:nvCxnSpPr>
          <p:cNvPr id="1494" name="Google Shape;1494;p64"/>
          <p:cNvCxnSpPr/>
          <p:nvPr/>
        </p:nvCxnSpPr>
        <p:spPr>
          <a:xfrm rot="10800000">
            <a:off x="2951380" y="2338027"/>
            <a:ext cx="940674" cy="389085"/>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234125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cxnSp>
        <p:nvCxnSpPr>
          <p:cNvPr id="1499" name="Google Shape;1499;p65"/>
          <p:cNvCxnSpPr>
            <a:stCxn id="1500" idx="3"/>
          </p:cNvCxnSpPr>
          <p:nvPr/>
        </p:nvCxnSpPr>
        <p:spPr>
          <a:xfrm>
            <a:off x="2911293" y="2174041"/>
            <a:ext cx="1051200" cy="42060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501" name="Google Shape;1501;p65"/>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a:t>Consistency Levels</a:t>
            </a:r>
            <a:endParaRPr/>
          </a:p>
        </p:txBody>
      </p:sp>
      <p:sp>
        <p:nvSpPr>
          <p:cNvPr id="1502" name="Google Shape;1502;p65"/>
          <p:cNvSpPr txBox="1">
            <a:spLocks noGrp="1"/>
          </p:cNvSpPr>
          <p:nvPr>
            <p:ph type="subTitle" idx="2"/>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1500" name="Google Shape;1500;p65"/>
          <p:cNvSpPr/>
          <p:nvPr/>
        </p:nvSpPr>
        <p:spPr>
          <a:xfrm>
            <a:off x="1248748" y="1957911"/>
            <a:ext cx="1662545" cy="432261"/>
          </a:xfrm>
          <a:prstGeom prst="roundRect">
            <a:avLst>
              <a:gd name="adj" fmla="val 16667"/>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1F4ADE"/>
                </a:solidFill>
                <a:effectLst/>
                <a:uLnTx/>
                <a:uFillTx/>
                <a:latin typeface="Proxima Nova"/>
                <a:ea typeface="Proxima Nova"/>
                <a:cs typeface="Proxima Nova"/>
                <a:sym typeface="Proxima Nova"/>
              </a:rPr>
              <a:t>Client</a:t>
            </a:r>
            <a:endParaRPr kumimoji="0" sz="1600" b="1" i="0" u="none" strike="noStrike" kern="0" cap="none" spc="0" normalizeH="0" baseline="0" noProof="0">
              <a:ln>
                <a:noFill/>
              </a:ln>
              <a:solidFill>
                <a:srgbClr val="1F4ADE"/>
              </a:solidFill>
              <a:effectLst/>
              <a:uLnTx/>
              <a:uFillTx/>
              <a:latin typeface="Proxima Nova"/>
              <a:ea typeface="Proxima Nova"/>
              <a:cs typeface="Proxima Nova"/>
              <a:sym typeface="Proxima Nova"/>
            </a:endParaRPr>
          </a:p>
        </p:txBody>
      </p:sp>
      <p:grpSp>
        <p:nvGrpSpPr>
          <p:cNvPr id="1503" name="Google Shape;1503;p65"/>
          <p:cNvGrpSpPr/>
          <p:nvPr/>
        </p:nvGrpSpPr>
        <p:grpSpPr>
          <a:xfrm>
            <a:off x="3962400" y="1356852"/>
            <a:ext cx="4267200" cy="4647946"/>
            <a:chOff x="5398536" y="831019"/>
            <a:chExt cx="3220073" cy="3505448"/>
          </a:xfrm>
        </p:grpSpPr>
        <p:sp>
          <p:nvSpPr>
            <p:cNvPr id="1504" name="Google Shape;1504;p65"/>
            <p:cNvSpPr/>
            <p:nvPr/>
          </p:nvSpPr>
          <p:spPr>
            <a:xfrm>
              <a:off x="5618536" y="1206914"/>
              <a:ext cx="2780100" cy="2780100"/>
            </a:xfrm>
            <a:prstGeom prst="ellipse">
              <a:avLst/>
            </a:prstGeom>
            <a:noFill/>
            <a:ln w="38100" cap="flat" cmpd="sng">
              <a:solidFill>
                <a:srgbClr val="9999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505" name="Google Shape;1505;p65"/>
            <p:cNvSpPr/>
            <p:nvPr/>
          </p:nvSpPr>
          <p:spPr>
            <a:xfrm>
              <a:off x="6618911" y="83101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506" name="Google Shape;1506;p65"/>
            <p:cNvSpPr/>
            <p:nvPr/>
          </p:nvSpPr>
          <p:spPr>
            <a:xfrm>
              <a:off x="6618911" y="35571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507" name="Google Shape;1507;p65"/>
            <p:cNvSpPr/>
            <p:nvPr/>
          </p:nvSpPr>
          <p:spPr>
            <a:xfrm>
              <a:off x="7839286" y="28483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508" name="Google Shape;1508;p65"/>
            <p:cNvSpPr/>
            <p:nvPr/>
          </p:nvSpPr>
          <p:spPr>
            <a:xfrm>
              <a:off x="7839286" y="150666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509" name="Google Shape;1509;p65"/>
            <p:cNvSpPr/>
            <p:nvPr/>
          </p:nvSpPr>
          <p:spPr>
            <a:xfrm>
              <a:off x="5398536" y="1506669"/>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1510" name="Google Shape;1510;p65"/>
            <p:cNvSpPr/>
            <p:nvPr/>
          </p:nvSpPr>
          <p:spPr>
            <a:xfrm>
              <a:off x="5398536" y="2848344"/>
              <a:ext cx="779323" cy="779323"/>
            </a:xfrm>
            <a:custGeom>
              <a:avLst/>
              <a:gdLst/>
              <a:ahLst/>
              <a:cxnLst/>
              <a:rect l="l" t="t" r="r" b="b"/>
              <a:pathLst>
                <a:path w="1262062" h="1262062" extrusionOk="0">
                  <a:moveTo>
                    <a:pt x="0" y="631031"/>
                  </a:moveTo>
                  <a:cubicBezTo>
                    <a:pt x="0" y="282522"/>
                    <a:pt x="282522" y="0"/>
                    <a:pt x="631031" y="0"/>
                  </a:cubicBezTo>
                  <a:cubicBezTo>
                    <a:pt x="979540" y="0"/>
                    <a:pt x="1262062" y="282522"/>
                    <a:pt x="1262062" y="631031"/>
                  </a:cubicBezTo>
                  <a:cubicBezTo>
                    <a:pt x="1262062" y="979540"/>
                    <a:pt x="979540" y="1262062"/>
                    <a:pt x="631031" y="1262062"/>
                  </a:cubicBezTo>
                  <a:cubicBezTo>
                    <a:pt x="282522" y="1262062"/>
                    <a:pt x="0" y="979540"/>
                    <a:pt x="0" y="631031"/>
                  </a:cubicBezTo>
                  <a:close/>
                </a:path>
              </a:pathLst>
            </a:custGeom>
            <a:solidFill>
              <a:schemeClr val="accent5"/>
            </a:solidFill>
            <a:ln>
              <a:noFill/>
            </a:ln>
          </p:spPr>
          <p:txBody>
            <a:bodyPr spcFirstLastPara="1" wrap="square" lIns="244500" tIns="244500" rIns="244500" bIns="244500" anchor="ctr" anchorCtr="0">
              <a:noAutofit/>
            </a:bodyPr>
            <a:lstStyle/>
            <a:p>
              <a:pPr marL="0" marR="0" lvl="0" indent="0" algn="ctr" defTabSz="914400" rtl="0" eaLnBrk="1" fontAlgn="auto" latinLnBrk="0" hangingPunct="1">
                <a:lnSpc>
                  <a:spcPct val="90000"/>
                </a:lnSpc>
                <a:spcBef>
                  <a:spcPts val="0"/>
                </a:spcBef>
                <a:spcAft>
                  <a:spcPts val="0"/>
                </a:spcAft>
                <a:buClr>
                  <a:srgbClr val="58595B"/>
                </a:buClr>
                <a:buSzPts val="4700"/>
                <a:buFont typeface="Arial"/>
                <a:buNone/>
                <a:tabLst/>
                <a:defRPr/>
              </a:pPr>
              <a:endParaRPr kumimoji="0" sz="47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grpSp>
      <p:sp>
        <p:nvSpPr>
          <p:cNvPr id="1511" name="Google Shape;1511;p65"/>
          <p:cNvSpPr/>
          <p:nvPr/>
        </p:nvSpPr>
        <p:spPr>
          <a:xfrm>
            <a:off x="3410324" y="1634745"/>
            <a:ext cx="1852324" cy="646331"/>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58595B"/>
                </a:solidFill>
                <a:effectLst/>
                <a:uLnTx/>
                <a:uFillTx/>
                <a:latin typeface="Proxima Nova"/>
                <a:ea typeface="Proxima Nova"/>
                <a:cs typeface="Proxima Nova"/>
                <a:sym typeface="Proxima Nova"/>
              </a:rPr>
              <a:t>Coordinator 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512" name="Google Shape;1512;p65"/>
          <p:cNvCxnSpPr/>
          <p:nvPr/>
        </p:nvCxnSpPr>
        <p:spPr>
          <a:xfrm>
            <a:off x="5056396" y="2738104"/>
            <a:ext cx="207361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513" name="Google Shape;1513;p65"/>
          <p:cNvSpPr/>
          <p:nvPr/>
        </p:nvSpPr>
        <p:spPr>
          <a:xfrm>
            <a:off x="1113803" y="3407853"/>
            <a:ext cx="1852324"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a:ln>
                  <a:noFill/>
                </a:ln>
                <a:solidFill>
                  <a:srgbClr val="58595B"/>
                </a:solidFill>
                <a:effectLst/>
                <a:uLnTx/>
                <a:uFillTx/>
                <a:latin typeface="Proxima Nova"/>
                <a:ea typeface="Proxima Nova"/>
                <a:cs typeface="Proxima Nova"/>
                <a:sym typeface="Proxima Nova"/>
              </a:rPr>
              <a:t>RF = 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514" name="Google Shape;1514;p65"/>
          <p:cNvCxnSpPr/>
          <p:nvPr/>
        </p:nvCxnSpPr>
        <p:spPr>
          <a:xfrm>
            <a:off x="5018299" y="2986268"/>
            <a:ext cx="2201702" cy="1182607"/>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515" name="Google Shape;1515;p65"/>
          <p:cNvCxnSpPr/>
          <p:nvPr/>
        </p:nvCxnSpPr>
        <p:spPr>
          <a:xfrm>
            <a:off x="4859709" y="3210221"/>
            <a:ext cx="1025357" cy="1710146"/>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1516" name="Google Shape;1516;p65"/>
          <p:cNvSpPr/>
          <p:nvPr/>
        </p:nvSpPr>
        <p:spPr>
          <a:xfrm>
            <a:off x="8877782" y="3399172"/>
            <a:ext cx="2378906" cy="58477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srgbClr val="58595B"/>
                </a:solidFill>
                <a:effectLst/>
                <a:uLnTx/>
                <a:uFillTx/>
                <a:latin typeface="Proxima Nova"/>
                <a:ea typeface="Proxima Nova"/>
                <a:cs typeface="Proxima Nova"/>
                <a:sym typeface="Proxima Nova"/>
              </a:rPr>
              <a:t>CL = ALL</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517" name="Google Shape;1517;p65"/>
          <p:cNvCxnSpPr/>
          <p:nvPr/>
        </p:nvCxnSpPr>
        <p:spPr>
          <a:xfrm rot="10800000">
            <a:off x="5056396" y="2867355"/>
            <a:ext cx="2073610" cy="0"/>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518" name="Google Shape;1518;p65"/>
          <p:cNvCxnSpPr/>
          <p:nvPr/>
        </p:nvCxnSpPr>
        <p:spPr>
          <a:xfrm rot="10800000">
            <a:off x="4995150" y="3125165"/>
            <a:ext cx="2134856" cy="1157468"/>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519" name="Google Shape;1519;p65"/>
          <p:cNvCxnSpPr/>
          <p:nvPr/>
        </p:nvCxnSpPr>
        <p:spPr>
          <a:xfrm rot="10800000">
            <a:off x="4769714" y="3286031"/>
            <a:ext cx="982904" cy="1685447"/>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pic>
        <p:nvPicPr>
          <p:cNvPr id="1520" name="Google Shape;1520;p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40736" y="2206230"/>
            <a:ext cx="968412" cy="968412"/>
          </a:xfrm>
          <a:prstGeom prst="rect">
            <a:avLst/>
          </a:prstGeom>
          <a:noFill/>
          <a:ln>
            <a:noFill/>
          </a:ln>
        </p:spPr>
      </p:pic>
      <p:pic>
        <p:nvPicPr>
          <p:cNvPr id="1521" name="Google Shape;1521;p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9186" y="3980663"/>
            <a:ext cx="968412" cy="968412"/>
          </a:xfrm>
          <a:prstGeom prst="rect">
            <a:avLst/>
          </a:prstGeom>
          <a:noFill/>
          <a:ln>
            <a:noFill/>
          </a:ln>
        </p:spPr>
      </p:pic>
      <p:pic>
        <p:nvPicPr>
          <p:cNvPr id="1522" name="Google Shape;1522;p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710808" y="4949075"/>
            <a:ext cx="968412" cy="968412"/>
          </a:xfrm>
          <a:prstGeom prst="rect">
            <a:avLst/>
          </a:prstGeom>
          <a:noFill/>
          <a:ln>
            <a:noFill/>
          </a:ln>
        </p:spPr>
      </p:pic>
      <p:cxnSp>
        <p:nvCxnSpPr>
          <p:cNvPr id="1523" name="Google Shape;1523;p65"/>
          <p:cNvCxnSpPr/>
          <p:nvPr/>
        </p:nvCxnSpPr>
        <p:spPr>
          <a:xfrm rot="10800000">
            <a:off x="2951380" y="2338027"/>
            <a:ext cx="940674" cy="389085"/>
          </a:xfrm>
          <a:prstGeom prst="straightConnector1">
            <a:avLst/>
          </a:prstGeom>
          <a:noFill/>
          <a:ln w="3810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30688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B5F0-39B9-F34E-B76E-981CC789EF31}"/>
              </a:ext>
            </a:extLst>
          </p:cNvPr>
          <p:cNvSpPr>
            <a:spLocks noGrp="1"/>
          </p:cNvSpPr>
          <p:nvPr>
            <p:ph type="title"/>
          </p:nvPr>
        </p:nvSpPr>
        <p:spPr>
          <a:xfrm>
            <a:off x="457200" y="457200"/>
            <a:ext cx="11277600" cy="899652"/>
          </a:xfrm>
        </p:spPr>
        <p:txBody>
          <a:bodyPr/>
          <a:lstStyle/>
          <a:p>
            <a:r>
              <a:rPr lang="en-GB" dirty="0"/>
              <a:t>Data Distributed Everywhere</a:t>
            </a:r>
          </a:p>
        </p:txBody>
      </p:sp>
      <p:sp>
        <p:nvSpPr>
          <p:cNvPr id="4" name="Subtitle 3">
            <a:extLst>
              <a:ext uri="{FF2B5EF4-FFF2-40B4-BE49-F238E27FC236}">
                <a16:creationId xmlns:a16="http://schemas.microsoft.com/office/drawing/2014/main" id="{F92BFE05-F7CC-574D-88BE-F540CC047012}"/>
              </a:ext>
            </a:extLst>
          </p:cNvPr>
          <p:cNvSpPr>
            <a:spLocks noGrp="1"/>
          </p:cNvSpPr>
          <p:nvPr>
            <p:ph type="subTitle" idx="4294967295"/>
          </p:nvPr>
        </p:nvSpPr>
        <p:spPr>
          <a:xfrm>
            <a:off x="457200" y="6287834"/>
            <a:ext cx="5638800" cy="225000"/>
          </a:xfrm>
        </p:spPr>
        <p:txBody>
          <a:bodyPr/>
          <a:lstStyle/>
          <a:p>
            <a:endParaRPr lang="fr-FR"/>
          </a:p>
        </p:txBody>
      </p:sp>
      <p:sp>
        <p:nvSpPr>
          <p:cNvPr id="5" name="Subtitle 4">
            <a:extLst>
              <a:ext uri="{FF2B5EF4-FFF2-40B4-BE49-F238E27FC236}">
                <a16:creationId xmlns:a16="http://schemas.microsoft.com/office/drawing/2014/main" id="{90A34067-AE44-6447-B4A9-F874C27E5F73}"/>
              </a:ext>
            </a:extLst>
          </p:cNvPr>
          <p:cNvSpPr>
            <a:spLocks noGrp="1"/>
          </p:cNvSpPr>
          <p:nvPr>
            <p:ph type="subTitle" idx="3"/>
          </p:nvPr>
        </p:nvSpPr>
        <p:spPr/>
        <p:txBody>
          <a:bodyPr/>
          <a:lstStyle/>
          <a:p>
            <a:endParaRPr lang="fr-FR"/>
          </a:p>
        </p:txBody>
      </p:sp>
      <p:grpSp>
        <p:nvGrpSpPr>
          <p:cNvPr id="11" name="Group 10">
            <a:extLst>
              <a:ext uri="{FF2B5EF4-FFF2-40B4-BE49-F238E27FC236}">
                <a16:creationId xmlns:a16="http://schemas.microsoft.com/office/drawing/2014/main" id="{BB983B1B-5DCA-3044-A002-B9F797EB3A0D}"/>
              </a:ext>
            </a:extLst>
          </p:cNvPr>
          <p:cNvGrpSpPr/>
          <p:nvPr/>
        </p:nvGrpSpPr>
        <p:grpSpPr>
          <a:xfrm>
            <a:off x="6096000" y="1169825"/>
            <a:ext cx="5638800" cy="4648599"/>
            <a:chOff x="6096000" y="1169825"/>
            <a:chExt cx="5638800" cy="4648599"/>
          </a:xfrm>
        </p:grpSpPr>
        <p:sp>
          <p:nvSpPr>
            <p:cNvPr id="49" name="Google Shape;3627;p408">
              <a:extLst>
                <a:ext uri="{FF2B5EF4-FFF2-40B4-BE49-F238E27FC236}">
                  <a16:creationId xmlns:a16="http://schemas.microsoft.com/office/drawing/2014/main" id="{83EA3CEF-E0CB-3A4E-9DCC-D2B32B96814E}"/>
                </a:ext>
              </a:extLst>
            </p:cNvPr>
            <p:cNvSpPr/>
            <p:nvPr/>
          </p:nvSpPr>
          <p:spPr>
            <a:xfrm>
              <a:off x="6096000" y="1169825"/>
              <a:ext cx="2410281" cy="1788542"/>
            </a:xfrm>
            <a:custGeom>
              <a:avLst/>
              <a:gdLst/>
              <a:ahLst/>
              <a:cxnLst/>
              <a:rect l="l" t="t" r="r" b="b"/>
              <a:pathLst>
                <a:path w="122499" h="88706" extrusionOk="0">
                  <a:moveTo>
                    <a:pt x="56198" y="1"/>
                  </a:moveTo>
                  <a:cubicBezTo>
                    <a:pt x="47749" y="1"/>
                    <a:pt x="40146" y="5509"/>
                    <a:pt x="37172" y="14802"/>
                  </a:cubicBezTo>
                  <a:lnTo>
                    <a:pt x="35922" y="14802"/>
                  </a:lnTo>
                  <a:cubicBezTo>
                    <a:pt x="29569" y="14802"/>
                    <a:pt x="23655" y="19871"/>
                    <a:pt x="21966" y="26629"/>
                  </a:cubicBezTo>
                  <a:lnTo>
                    <a:pt x="21560" y="26629"/>
                  </a:lnTo>
                  <a:cubicBezTo>
                    <a:pt x="9733" y="26629"/>
                    <a:pt x="1" y="38017"/>
                    <a:pt x="1" y="51973"/>
                  </a:cubicBezTo>
                  <a:cubicBezTo>
                    <a:pt x="1" y="65490"/>
                    <a:pt x="9733" y="76879"/>
                    <a:pt x="21560" y="76879"/>
                  </a:cubicBezTo>
                  <a:cubicBezTo>
                    <a:pt x="23655" y="76879"/>
                    <a:pt x="25784" y="76473"/>
                    <a:pt x="27474" y="76034"/>
                  </a:cubicBezTo>
                  <a:cubicBezTo>
                    <a:pt x="33388" y="84076"/>
                    <a:pt x="41836" y="88706"/>
                    <a:pt x="50689" y="88706"/>
                  </a:cubicBezTo>
                  <a:cubicBezTo>
                    <a:pt x="57448" y="88706"/>
                    <a:pt x="63801" y="86171"/>
                    <a:pt x="68870" y="81542"/>
                  </a:cubicBezTo>
                  <a:cubicBezTo>
                    <a:pt x="73094" y="84921"/>
                    <a:pt x="77723" y="87016"/>
                    <a:pt x="82792" y="87016"/>
                  </a:cubicBezTo>
                  <a:cubicBezTo>
                    <a:pt x="89990" y="87016"/>
                    <a:pt x="96309" y="83637"/>
                    <a:pt x="100533" y="77318"/>
                  </a:cubicBezTo>
                  <a:lnTo>
                    <a:pt x="102662" y="77318"/>
                  </a:lnTo>
                  <a:cubicBezTo>
                    <a:pt x="113645" y="77318"/>
                    <a:pt x="122499" y="67180"/>
                    <a:pt x="122499" y="54913"/>
                  </a:cubicBezTo>
                  <a:cubicBezTo>
                    <a:pt x="122499" y="43525"/>
                    <a:pt x="115335" y="34232"/>
                    <a:pt x="105602" y="32543"/>
                  </a:cubicBezTo>
                  <a:cubicBezTo>
                    <a:pt x="102223" y="20276"/>
                    <a:pt x="92525" y="11422"/>
                    <a:pt x="81103" y="11422"/>
                  </a:cubicBezTo>
                  <a:cubicBezTo>
                    <a:pt x="79008" y="11422"/>
                    <a:pt x="76879" y="11828"/>
                    <a:pt x="74784" y="12267"/>
                  </a:cubicBezTo>
                  <a:cubicBezTo>
                    <a:pt x="70965" y="4664"/>
                    <a:pt x="64206" y="1"/>
                    <a:pt x="56198" y="1"/>
                  </a:cubicBezTo>
                  <a:close/>
                </a:path>
              </a:pathLst>
            </a:custGeom>
            <a:solidFill>
              <a:schemeClr val="accent2">
                <a:lumMod val="20000"/>
                <a:lumOff val="80000"/>
              </a:schemeClr>
            </a:solidFill>
            <a:ln>
              <a:solidFill>
                <a:schemeClr val="accent6">
                  <a:lumMod val="75000"/>
                </a:schemeClr>
              </a:solidFill>
            </a:ln>
          </p:spPr>
          <p:txBody>
            <a:bodyPr spcFirstLastPara="1" wrap="square" lIns="121868" tIns="121868" rIns="121868" bIns="121868" anchor="ctr" anchorCtr="0">
              <a:noAutofit/>
            </a:bodyPr>
            <a:lstStyle/>
            <a:p>
              <a:pPr>
                <a:buClr>
                  <a:srgbClr val="000000"/>
                </a:buClr>
                <a:buSzPts val="1400"/>
              </a:pPr>
              <a:endParaRPr sz="1866">
                <a:latin typeface="Arial" panose="020B0604020202020204" pitchFamily="34" charset="0"/>
                <a:cs typeface="Arial" panose="020B0604020202020204" pitchFamily="34" charset="0"/>
              </a:endParaRPr>
            </a:p>
          </p:txBody>
        </p:sp>
        <p:pic>
          <p:nvPicPr>
            <p:cNvPr id="40" name="Google Shape;760;p107">
              <a:extLst>
                <a:ext uri="{FF2B5EF4-FFF2-40B4-BE49-F238E27FC236}">
                  <a16:creationId xmlns:a16="http://schemas.microsoft.com/office/drawing/2014/main" id="{56A81187-93AD-4140-B221-C6260E28A759}"/>
                </a:ext>
              </a:extLst>
            </p:cNvPr>
            <p:cNvPicPr preferRelativeResize="0"/>
            <p:nvPr/>
          </p:nvPicPr>
          <p:blipFill rotWithShape="1">
            <a:blip r:embed="rId2" cstate="screen">
              <a:clrChange>
                <a:clrFrom>
                  <a:srgbClr val="FFFFFF"/>
                </a:clrFrom>
                <a:clrTo>
                  <a:srgbClr val="FFFFFF">
                    <a:alpha val="0"/>
                  </a:srgbClr>
                </a:clrTo>
              </a:clrChange>
              <a:alphaModFix/>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491343" y="1397399"/>
              <a:ext cx="1591357" cy="1403640"/>
            </a:xfrm>
            <a:prstGeom prst="rect">
              <a:avLst/>
            </a:prstGeom>
            <a:noFill/>
            <a:ln>
              <a:noFill/>
            </a:ln>
          </p:spPr>
        </p:pic>
        <p:sp>
          <p:nvSpPr>
            <p:cNvPr id="48" name="TextBox 47">
              <a:extLst>
                <a:ext uri="{FF2B5EF4-FFF2-40B4-BE49-F238E27FC236}">
                  <a16:creationId xmlns:a16="http://schemas.microsoft.com/office/drawing/2014/main" id="{7D40D233-DC38-3D47-AE14-47DF6EDBCAF4}"/>
                </a:ext>
              </a:extLst>
            </p:cNvPr>
            <p:cNvSpPr txBox="1"/>
            <p:nvPr/>
          </p:nvSpPr>
          <p:spPr>
            <a:xfrm>
              <a:off x="7457989" y="5418314"/>
              <a:ext cx="3094117" cy="400110"/>
            </a:xfrm>
            <a:prstGeom prst="rect">
              <a:avLst/>
            </a:prstGeom>
            <a:noFill/>
          </p:spPr>
          <p:txBody>
            <a:bodyPr wrap="none" rtlCol="0">
              <a:spAutoFit/>
            </a:bodyPr>
            <a:lstStyle/>
            <a:p>
              <a:r>
                <a:rPr lang="fr-FR" sz="2000" b="1" dirty="0"/>
                <a:t>HYBRID- MULTI CLOUD</a:t>
              </a:r>
            </a:p>
          </p:txBody>
        </p:sp>
        <p:sp>
          <p:nvSpPr>
            <p:cNvPr id="50" name="Google Shape;3627;p408">
              <a:extLst>
                <a:ext uri="{FF2B5EF4-FFF2-40B4-BE49-F238E27FC236}">
                  <a16:creationId xmlns:a16="http://schemas.microsoft.com/office/drawing/2014/main" id="{CFE55A6D-45A3-C749-8A1A-D1ABA377BAC2}"/>
                </a:ext>
              </a:extLst>
            </p:cNvPr>
            <p:cNvSpPr/>
            <p:nvPr/>
          </p:nvSpPr>
          <p:spPr>
            <a:xfrm>
              <a:off x="9292615" y="1180080"/>
              <a:ext cx="2410281" cy="1788542"/>
            </a:xfrm>
            <a:custGeom>
              <a:avLst/>
              <a:gdLst/>
              <a:ahLst/>
              <a:cxnLst/>
              <a:rect l="l" t="t" r="r" b="b"/>
              <a:pathLst>
                <a:path w="122499" h="88706" extrusionOk="0">
                  <a:moveTo>
                    <a:pt x="56198" y="1"/>
                  </a:moveTo>
                  <a:cubicBezTo>
                    <a:pt x="47749" y="1"/>
                    <a:pt x="40146" y="5509"/>
                    <a:pt x="37172" y="14802"/>
                  </a:cubicBezTo>
                  <a:lnTo>
                    <a:pt x="35922" y="14802"/>
                  </a:lnTo>
                  <a:cubicBezTo>
                    <a:pt x="29569" y="14802"/>
                    <a:pt x="23655" y="19871"/>
                    <a:pt x="21966" y="26629"/>
                  </a:cubicBezTo>
                  <a:lnTo>
                    <a:pt x="21560" y="26629"/>
                  </a:lnTo>
                  <a:cubicBezTo>
                    <a:pt x="9733" y="26629"/>
                    <a:pt x="1" y="38017"/>
                    <a:pt x="1" y="51973"/>
                  </a:cubicBezTo>
                  <a:cubicBezTo>
                    <a:pt x="1" y="65490"/>
                    <a:pt x="9733" y="76879"/>
                    <a:pt x="21560" y="76879"/>
                  </a:cubicBezTo>
                  <a:cubicBezTo>
                    <a:pt x="23655" y="76879"/>
                    <a:pt x="25784" y="76473"/>
                    <a:pt x="27474" y="76034"/>
                  </a:cubicBezTo>
                  <a:cubicBezTo>
                    <a:pt x="33388" y="84076"/>
                    <a:pt x="41836" y="88706"/>
                    <a:pt x="50689" y="88706"/>
                  </a:cubicBezTo>
                  <a:cubicBezTo>
                    <a:pt x="57448" y="88706"/>
                    <a:pt x="63801" y="86171"/>
                    <a:pt x="68870" y="81542"/>
                  </a:cubicBezTo>
                  <a:cubicBezTo>
                    <a:pt x="73094" y="84921"/>
                    <a:pt x="77723" y="87016"/>
                    <a:pt x="82792" y="87016"/>
                  </a:cubicBezTo>
                  <a:cubicBezTo>
                    <a:pt x="89990" y="87016"/>
                    <a:pt x="96309" y="83637"/>
                    <a:pt x="100533" y="77318"/>
                  </a:cubicBezTo>
                  <a:lnTo>
                    <a:pt x="102662" y="77318"/>
                  </a:lnTo>
                  <a:cubicBezTo>
                    <a:pt x="113645" y="77318"/>
                    <a:pt x="122499" y="67180"/>
                    <a:pt x="122499" y="54913"/>
                  </a:cubicBezTo>
                  <a:cubicBezTo>
                    <a:pt x="122499" y="43525"/>
                    <a:pt x="115335" y="34232"/>
                    <a:pt x="105602" y="32543"/>
                  </a:cubicBezTo>
                  <a:cubicBezTo>
                    <a:pt x="102223" y="20276"/>
                    <a:pt x="92525" y="11422"/>
                    <a:pt x="81103" y="11422"/>
                  </a:cubicBezTo>
                  <a:cubicBezTo>
                    <a:pt x="79008" y="11422"/>
                    <a:pt x="76879" y="11828"/>
                    <a:pt x="74784" y="12267"/>
                  </a:cubicBezTo>
                  <a:cubicBezTo>
                    <a:pt x="70965" y="4664"/>
                    <a:pt x="64206" y="1"/>
                    <a:pt x="56198" y="1"/>
                  </a:cubicBezTo>
                  <a:close/>
                </a:path>
              </a:pathLst>
            </a:custGeom>
            <a:solidFill>
              <a:schemeClr val="bg1"/>
            </a:solidFill>
            <a:ln>
              <a:solidFill>
                <a:schemeClr val="accent6">
                  <a:lumMod val="75000"/>
                </a:schemeClr>
              </a:solidFill>
            </a:ln>
          </p:spPr>
          <p:txBody>
            <a:bodyPr spcFirstLastPara="1" wrap="square" lIns="121868" tIns="121868" rIns="121868" bIns="121868" anchor="ctr" anchorCtr="0">
              <a:noAutofit/>
            </a:bodyPr>
            <a:lstStyle/>
            <a:p>
              <a:pPr>
                <a:buClr>
                  <a:srgbClr val="000000"/>
                </a:buClr>
                <a:buSzPts val="1400"/>
              </a:pPr>
              <a:endParaRPr sz="1866" dirty="0">
                <a:latin typeface="Arial" panose="020B0604020202020204" pitchFamily="34" charset="0"/>
                <a:cs typeface="Arial" panose="020B0604020202020204" pitchFamily="34" charset="0"/>
              </a:endParaRPr>
            </a:p>
          </p:txBody>
        </p:sp>
        <p:pic>
          <p:nvPicPr>
            <p:cNvPr id="52" name="Google Shape;8687;p445">
              <a:extLst>
                <a:ext uri="{FF2B5EF4-FFF2-40B4-BE49-F238E27FC236}">
                  <a16:creationId xmlns:a16="http://schemas.microsoft.com/office/drawing/2014/main" id="{CF8DA626-2EFC-A744-9F85-F911A101961E}"/>
                </a:ext>
              </a:extLst>
            </p:cNvPr>
            <p:cNvPicPr preferRelativeResize="0"/>
            <p:nvPr/>
          </p:nvPicPr>
          <p:blipFill rotWithShape="1">
            <a:blip r:embed="rId3" cstate="screen">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6953892" y="1972261"/>
              <a:ext cx="694496" cy="245215"/>
            </a:xfrm>
            <a:prstGeom prst="rect">
              <a:avLst/>
            </a:prstGeom>
            <a:noFill/>
            <a:ln>
              <a:noFill/>
            </a:ln>
          </p:spPr>
        </p:pic>
        <p:pic>
          <p:nvPicPr>
            <p:cNvPr id="53" name="Google Shape;8689;p445">
              <a:extLst>
                <a:ext uri="{FF2B5EF4-FFF2-40B4-BE49-F238E27FC236}">
                  <a16:creationId xmlns:a16="http://schemas.microsoft.com/office/drawing/2014/main" id="{3FDEEA23-9291-274F-B0C7-7C2561DBAEC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227146" y="1972831"/>
              <a:ext cx="541217" cy="326335"/>
            </a:xfrm>
            <a:prstGeom prst="rect">
              <a:avLst/>
            </a:prstGeom>
            <a:noFill/>
            <a:ln>
              <a:noFill/>
            </a:ln>
          </p:spPr>
        </p:pic>
        <p:pic>
          <p:nvPicPr>
            <p:cNvPr id="54" name="Google Shape;760;p107">
              <a:extLst>
                <a:ext uri="{FF2B5EF4-FFF2-40B4-BE49-F238E27FC236}">
                  <a16:creationId xmlns:a16="http://schemas.microsoft.com/office/drawing/2014/main" id="{FA126FBB-66C4-6D43-82D0-E831CC6A3615}"/>
                </a:ext>
              </a:extLst>
            </p:cNvPr>
            <p:cNvPicPr preferRelativeResize="0"/>
            <p:nvPr/>
          </p:nvPicPr>
          <p:blipFill rotWithShape="1">
            <a:blip r:embed="rId2" cstate="screen">
              <a:clrChange>
                <a:clrFrom>
                  <a:srgbClr val="FFFFFF"/>
                </a:clrFrom>
                <a:clrTo>
                  <a:srgbClr val="FFFFFF">
                    <a:alpha val="0"/>
                  </a:srgbClr>
                </a:clrTo>
              </a:clrChange>
              <a:alphaModFix/>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9662498" y="1388797"/>
              <a:ext cx="1591357" cy="1403640"/>
            </a:xfrm>
            <a:prstGeom prst="rect">
              <a:avLst/>
            </a:prstGeom>
            <a:noFill/>
            <a:ln>
              <a:noFill/>
            </a:ln>
          </p:spPr>
        </p:pic>
        <p:sp>
          <p:nvSpPr>
            <p:cNvPr id="57" name="Google Shape;3627;p408">
              <a:extLst>
                <a:ext uri="{FF2B5EF4-FFF2-40B4-BE49-F238E27FC236}">
                  <a16:creationId xmlns:a16="http://schemas.microsoft.com/office/drawing/2014/main" id="{8702C29D-99EA-9A40-BB0E-4093DAFE4C9C}"/>
                </a:ext>
              </a:extLst>
            </p:cNvPr>
            <p:cNvSpPr/>
            <p:nvPr/>
          </p:nvSpPr>
          <p:spPr>
            <a:xfrm>
              <a:off x="6175138" y="3259786"/>
              <a:ext cx="2410281" cy="1788542"/>
            </a:xfrm>
            <a:custGeom>
              <a:avLst/>
              <a:gdLst/>
              <a:ahLst/>
              <a:cxnLst/>
              <a:rect l="l" t="t" r="r" b="b"/>
              <a:pathLst>
                <a:path w="122499" h="88706" extrusionOk="0">
                  <a:moveTo>
                    <a:pt x="56198" y="1"/>
                  </a:moveTo>
                  <a:cubicBezTo>
                    <a:pt x="47749" y="1"/>
                    <a:pt x="40146" y="5509"/>
                    <a:pt x="37172" y="14802"/>
                  </a:cubicBezTo>
                  <a:lnTo>
                    <a:pt x="35922" y="14802"/>
                  </a:lnTo>
                  <a:cubicBezTo>
                    <a:pt x="29569" y="14802"/>
                    <a:pt x="23655" y="19871"/>
                    <a:pt x="21966" y="26629"/>
                  </a:cubicBezTo>
                  <a:lnTo>
                    <a:pt x="21560" y="26629"/>
                  </a:lnTo>
                  <a:cubicBezTo>
                    <a:pt x="9733" y="26629"/>
                    <a:pt x="1" y="38017"/>
                    <a:pt x="1" y="51973"/>
                  </a:cubicBezTo>
                  <a:cubicBezTo>
                    <a:pt x="1" y="65490"/>
                    <a:pt x="9733" y="76879"/>
                    <a:pt x="21560" y="76879"/>
                  </a:cubicBezTo>
                  <a:cubicBezTo>
                    <a:pt x="23655" y="76879"/>
                    <a:pt x="25784" y="76473"/>
                    <a:pt x="27474" y="76034"/>
                  </a:cubicBezTo>
                  <a:cubicBezTo>
                    <a:pt x="33388" y="84076"/>
                    <a:pt x="41836" y="88706"/>
                    <a:pt x="50689" y="88706"/>
                  </a:cubicBezTo>
                  <a:cubicBezTo>
                    <a:pt x="57448" y="88706"/>
                    <a:pt x="63801" y="86171"/>
                    <a:pt x="68870" y="81542"/>
                  </a:cubicBezTo>
                  <a:cubicBezTo>
                    <a:pt x="73094" y="84921"/>
                    <a:pt x="77723" y="87016"/>
                    <a:pt x="82792" y="87016"/>
                  </a:cubicBezTo>
                  <a:cubicBezTo>
                    <a:pt x="89990" y="87016"/>
                    <a:pt x="96309" y="83637"/>
                    <a:pt x="100533" y="77318"/>
                  </a:cubicBezTo>
                  <a:lnTo>
                    <a:pt x="102662" y="77318"/>
                  </a:lnTo>
                  <a:cubicBezTo>
                    <a:pt x="113645" y="77318"/>
                    <a:pt x="122499" y="67180"/>
                    <a:pt x="122499" y="54913"/>
                  </a:cubicBezTo>
                  <a:cubicBezTo>
                    <a:pt x="122499" y="43525"/>
                    <a:pt x="115335" y="34232"/>
                    <a:pt x="105602" y="32543"/>
                  </a:cubicBezTo>
                  <a:cubicBezTo>
                    <a:pt x="102223" y="20276"/>
                    <a:pt x="92525" y="11422"/>
                    <a:pt x="81103" y="11422"/>
                  </a:cubicBezTo>
                  <a:cubicBezTo>
                    <a:pt x="79008" y="11422"/>
                    <a:pt x="76879" y="11828"/>
                    <a:pt x="74784" y="12267"/>
                  </a:cubicBezTo>
                  <a:cubicBezTo>
                    <a:pt x="70965" y="4664"/>
                    <a:pt x="64206" y="1"/>
                    <a:pt x="56198" y="1"/>
                  </a:cubicBezTo>
                  <a:close/>
                </a:path>
              </a:pathLst>
            </a:custGeom>
            <a:solidFill>
              <a:schemeClr val="accent5">
                <a:lumMod val="20000"/>
                <a:lumOff val="80000"/>
              </a:schemeClr>
            </a:solidFill>
            <a:ln>
              <a:solidFill>
                <a:schemeClr val="accent6">
                  <a:lumMod val="75000"/>
                </a:schemeClr>
              </a:solidFill>
            </a:ln>
          </p:spPr>
          <p:txBody>
            <a:bodyPr spcFirstLastPara="1" wrap="square" lIns="121868" tIns="121868" rIns="121868" bIns="121868" anchor="ctr" anchorCtr="0">
              <a:noAutofit/>
            </a:bodyPr>
            <a:lstStyle/>
            <a:p>
              <a:pPr>
                <a:buClr>
                  <a:srgbClr val="000000"/>
                </a:buClr>
                <a:buSzPts val="1400"/>
              </a:pPr>
              <a:endParaRPr sz="1866">
                <a:latin typeface="Arial" panose="020B0604020202020204" pitchFamily="34" charset="0"/>
                <a:cs typeface="Arial" panose="020B0604020202020204" pitchFamily="34" charset="0"/>
              </a:endParaRPr>
            </a:p>
          </p:txBody>
        </p:sp>
        <p:pic>
          <p:nvPicPr>
            <p:cNvPr id="58" name="Google Shape;760;p107">
              <a:extLst>
                <a:ext uri="{FF2B5EF4-FFF2-40B4-BE49-F238E27FC236}">
                  <a16:creationId xmlns:a16="http://schemas.microsoft.com/office/drawing/2014/main" id="{4581890B-B3DE-1143-96E8-BC6033E3B567}"/>
                </a:ext>
              </a:extLst>
            </p:cNvPr>
            <p:cNvPicPr preferRelativeResize="0"/>
            <p:nvPr/>
          </p:nvPicPr>
          <p:blipFill rotWithShape="1">
            <a:blip r:embed="rId2" cstate="screen">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6564750" y="3484772"/>
              <a:ext cx="1591357" cy="1403640"/>
            </a:xfrm>
            <a:prstGeom prst="rect">
              <a:avLst/>
            </a:prstGeom>
            <a:noFill/>
            <a:ln>
              <a:noFill/>
            </a:ln>
          </p:spPr>
        </p:pic>
        <p:pic>
          <p:nvPicPr>
            <p:cNvPr id="60" name="Picture 59">
              <a:extLst>
                <a:ext uri="{FF2B5EF4-FFF2-40B4-BE49-F238E27FC236}">
                  <a16:creationId xmlns:a16="http://schemas.microsoft.com/office/drawing/2014/main" id="{BB7FCA1F-9179-9740-996B-66DF57D38911}"/>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94911" y="3824930"/>
              <a:ext cx="820371" cy="820371"/>
            </a:xfrm>
            <a:prstGeom prst="rect">
              <a:avLst/>
            </a:prstGeom>
          </p:spPr>
        </p:pic>
        <p:cxnSp>
          <p:nvCxnSpPr>
            <p:cNvPr id="62" name="Straight Arrow Connector 61">
              <a:extLst>
                <a:ext uri="{FF2B5EF4-FFF2-40B4-BE49-F238E27FC236}">
                  <a16:creationId xmlns:a16="http://schemas.microsoft.com/office/drawing/2014/main" id="{DC565B78-C829-684F-97F2-0CF1ED3132AD}"/>
                </a:ext>
              </a:extLst>
            </p:cNvPr>
            <p:cNvCxnSpPr/>
            <p:nvPr/>
          </p:nvCxnSpPr>
          <p:spPr>
            <a:xfrm>
              <a:off x="7304544" y="2740192"/>
              <a:ext cx="0" cy="71489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DAC2056-F41C-214E-8CAE-12552391383A}"/>
                </a:ext>
              </a:extLst>
            </p:cNvPr>
            <p:cNvCxnSpPr>
              <a:cxnSpLocks/>
              <a:stCxn id="40" idx="3"/>
            </p:cNvCxnSpPr>
            <p:nvPr/>
          </p:nvCxnSpPr>
          <p:spPr>
            <a:xfrm>
              <a:off x="8082700" y="2099219"/>
              <a:ext cx="1466034" cy="36779"/>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2EF92BA-6481-6549-9305-655880CCFE1B}"/>
                </a:ext>
              </a:extLst>
            </p:cNvPr>
            <p:cNvCxnSpPr>
              <a:cxnSpLocks/>
            </p:cNvCxnSpPr>
            <p:nvPr/>
          </p:nvCxnSpPr>
          <p:spPr>
            <a:xfrm flipH="1">
              <a:off x="8018272" y="2547020"/>
              <a:ext cx="2085098" cy="1631405"/>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9" name="Google Shape;3629;p408">
              <a:extLst>
                <a:ext uri="{FF2B5EF4-FFF2-40B4-BE49-F238E27FC236}">
                  <a16:creationId xmlns:a16="http://schemas.microsoft.com/office/drawing/2014/main" id="{F099EB4D-E266-E047-B8F1-167E75AC95D2}"/>
                </a:ext>
              </a:extLst>
            </p:cNvPr>
            <p:cNvGrpSpPr/>
            <p:nvPr/>
          </p:nvGrpSpPr>
          <p:grpSpPr>
            <a:xfrm>
              <a:off x="9938748" y="3574114"/>
              <a:ext cx="1069009" cy="1246552"/>
              <a:chOff x="5598096" y="775786"/>
              <a:chExt cx="1320504" cy="1521818"/>
            </a:xfrm>
          </p:grpSpPr>
          <p:sp>
            <p:nvSpPr>
              <p:cNvPr id="70" name="Google Shape;3630;p408">
                <a:extLst>
                  <a:ext uri="{FF2B5EF4-FFF2-40B4-BE49-F238E27FC236}">
                    <a16:creationId xmlns:a16="http://schemas.microsoft.com/office/drawing/2014/main" id="{2DBBA3C4-2B36-C442-9571-E0711BE8FC01}"/>
                  </a:ext>
                </a:extLst>
              </p:cNvPr>
              <p:cNvSpPr/>
              <p:nvPr/>
            </p:nvSpPr>
            <p:spPr>
              <a:xfrm>
                <a:off x="5655520" y="928895"/>
                <a:ext cx="1215601" cy="1215601"/>
              </a:xfrm>
              <a:custGeom>
                <a:avLst/>
                <a:gdLst/>
                <a:ahLst/>
                <a:cxnLst/>
                <a:rect l="l" t="t" r="r" b="b"/>
                <a:pathLst>
                  <a:path w="53663" h="53663" extrusionOk="0">
                    <a:moveTo>
                      <a:pt x="26629" y="0"/>
                    </a:moveTo>
                    <a:cubicBezTo>
                      <a:pt x="11828" y="0"/>
                      <a:pt x="0" y="11828"/>
                      <a:pt x="0" y="26629"/>
                    </a:cubicBezTo>
                    <a:cubicBezTo>
                      <a:pt x="0" y="41835"/>
                      <a:pt x="11828" y="53663"/>
                      <a:pt x="26629" y="53663"/>
                    </a:cubicBezTo>
                    <a:cubicBezTo>
                      <a:pt x="41396" y="53663"/>
                      <a:pt x="53663" y="41835"/>
                      <a:pt x="53663" y="26629"/>
                    </a:cubicBezTo>
                    <a:cubicBezTo>
                      <a:pt x="53663" y="11828"/>
                      <a:pt x="41396" y="0"/>
                      <a:pt x="26629" y="0"/>
                    </a:cubicBezTo>
                    <a:close/>
                  </a:path>
                </a:pathLst>
              </a:custGeom>
              <a:solidFill>
                <a:schemeClr val="bg1"/>
              </a:solidFill>
              <a:ln w="19050" cap="flat" cmpd="sng">
                <a:solidFill>
                  <a:srgbClr val="374C51"/>
                </a:solidFill>
                <a:prstDash val="solid"/>
                <a:miter lim="33792"/>
                <a:headEnd type="none" w="sm" len="sm"/>
                <a:tailEnd type="none" w="sm" len="sm"/>
              </a:ln>
            </p:spPr>
            <p:txBody>
              <a:bodyPr spcFirstLastPara="1" wrap="square" lIns="121868" tIns="121868" rIns="121868" bIns="121868" anchor="ctr" anchorCtr="0">
                <a:noAutofit/>
              </a:bodyPr>
              <a:lstStyle/>
              <a:p>
                <a:pPr>
                  <a:buClr>
                    <a:srgbClr val="000000"/>
                  </a:buClr>
                  <a:buSzPts val="1400"/>
                </a:pPr>
                <a:endParaRPr sz="1866" dirty="0">
                  <a:latin typeface="Arial" panose="020B0604020202020204" pitchFamily="34" charset="0"/>
                  <a:cs typeface="Arial" panose="020B0604020202020204" pitchFamily="34" charset="0"/>
                </a:endParaRPr>
              </a:p>
            </p:txBody>
          </p:sp>
          <p:sp>
            <p:nvSpPr>
              <p:cNvPr id="71" name="Google Shape;3631;p408">
                <a:extLst>
                  <a:ext uri="{FF2B5EF4-FFF2-40B4-BE49-F238E27FC236}">
                    <a16:creationId xmlns:a16="http://schemas.microsoft.com/office/drawing/2014/main" id="{35984FE1-B3A3-0248-B552-A896B0CFFD32}"/>
                  </a:ext>
                </a:extLst>
              </p:cNvPr>
              <p:cNvSpPr/>
              <p:nvPr/>
            </p:nvSpPr>
            <p:spPr>
              <a:xfrm>
                <a:off x="6105625" y="775786"/>
                <a:ext cx="306216" cy="306216"/>
              </a:xfrm>
              <a:custGeom>
                <a:avLst/>
                <a:gdLst/>
                <a:ahLst/>
                <a:cxnLst/>
                <a:rect l="l" t="t" r="r" b="b"/>
                <a:pathLst>
                  <a:path w="13518" h="13518" extrusionOk="0">
                    <a:moveTo>
                      <a:pt x="6759" y="1"/>
                    </a:moveTo>
                    <a:cubicBezTo>
                      <a:pt x="2940" y="1"/>
                      <a:pt x="0" y="2975"/>
                      <a:pt x="0" y="6759"/>
                    </a:cubicBezTo>
                    <a:cubicBezTo>
                      <a:pt x="0" y="10578"/>
                      <a:pt x="2940" y="13518"/>
                      <a:pt x="6759" y="13518"/>
                    </a:cubicBezTo>
                    <a:cubicBezTo>
                      <a:pt x="10544" y="13518"/>
                      <a:pt x="13517" y="10578"/>
                      <a:pt x="13517" y="6759"/>
                    </a:cubicBezTo>
                    <a:cubicBezTo>
                      <a:pt x="13517" y="2975"/>
                      <a:pt x="10544" y="1"/>
                      <a:pt x="6759" y="1"/>
                    </a:cubicBezTo>
                    <a:close/>
                  </a:path>
                </a:pathLst>
              </a:custGeom>
              <a:solidFill>
                <a:srgbClr val="00B0F0"/>
              </a:solidFill>
              <a:ln w="19050" cap="flat" cmpd="sng">
                <a:solidFill>
                  <a:srgbClr val="0070C0"/>
                </a:solidFill>
                <a:prstDash val="solid"/>
                <a:miter lim="33792"/>
                <a:headEnd type="none" w="sm" len="sm"/>
                <a:tailEnd type="none" w="sm" len="sm"/>
              </a:ln>
            </p:spPr>
            <p:txBody>
              <a:bodyPr spcFirstLastPara="1" wrap="square" lIns="121868" tIns="121868" rIns="121868" bIns="121868" anchor="ctr" anchorCtr="0">
                <a:noAutofit/>
              </a:bodyPr>
              <a:lstStyle/>
              <a:p>
                <a:pPr>
                  <a:buClr>
                    <a:srgbClr val="000000"/>
                  </a:buClr>
                  <a:buSzPts val="1400"/>
                </a:pPr>
                <a:endParaRPr sz="1866" dirty="0">
                  <a:latin typeface="Arial" panose="020B0604020202020204" pitchFamily="34" charset="0"/>
                  <a:cs typeface="Arial" panose="020B0604020202020204" pitchFamily="34" charset="0"/>
                </a:endParaRPr>
              </a:p>
            </p:txBody>
          </p:sp>
          <p:sp>
            <p:nvSpPr>
              <p:cNvPr id="72" name="Google Shape;3632;p408">
                <a:extLst>
                  <a:ext uri="{FF2B5EF4-FFF2-40B4-BE49-F238E27FC236}">
                    <a16:creationId xmlns:a16="http://schemas.microsoft.com/office/drawing/2014/main" id="{6EF11832-E5BC-AE41-9A1E-34A7C5FEE6E4}"/>
                  </a:ext>
                </a:extLst>
              </p:cNvPr>
              <p:cNvSpPr/>
              <p:nvPr/>
            </p:nvSpPr>
            <p:spPr>
              <a:xfrm>
                <a:off x="6612384" y="1043721"/>
                <a:ext cx="306216" cy="316161"/>
              </a:xfrm>
              <a:custGeom>
                <a:avLst/>
                <a:gdLst/>
                <a:ahLst/>
                <a:cxnLst/>
                <a:rect l="l" t="t" r="r" b="b"/>
                <a:pathLst>
                  <a:path w="13518" h="13957" extrusionOk="0">
                    <a:moveTo>
                      <a:pt x="6759" y="0"/>
                    </a:moveTo>
                    <a:cubicBezTo>
                      <a:pt x="2974" y="0"/>
                      <a:pt x="0" y="2974"/>
                      <a:pt x="0" y="6759"/>
                    </a:cubicBezTo>
                    <a:cubicBezTo>
                      <a:pt x="0" y="10577"/>
                      <a:pt x="2974" y="13956"/>
                      <a:pt x="6759" y="13956"/>
                    </a:cubicBezTo>
                    <a:cubicBezTo>
                      <a:pt x="10577" y="13956"/>
                      <a:pt x="13517" y="10577"/>
                      <a:pt x="13517" y="6759"/>
                    </a:cubicBezTo>
                    <a:cubicBezTo>
                      <a:pt x="13517" y="2974"/>
                      <a:pt x="10577" y="0"/>
                      <a:pt x="6759" y="0"/>
                    </a:cubicBezTo>
                    <a:close/>
                  </a:path>
                </a:pathLst>
              </a:custGeom>
              <a:solidFill>
                <a:srgbClr val="00B0F0"/>
              </a:solidFill>
              <a:ln w="19050" cap="flat" cmpd="sng">
                <a:solidFill>
                  <a:srgbClr val="0070C0"/>
                </a:solidFill>
                <a:prstDash val="solid"/>
                <a:miter lim="33792"/>
                <a:headEnd type="none" w="sm" len="sm"/>
                <a:tailEnd type="none" w="sm" len="sm"/>
              </a:ln>
            </p:spPr>
            <p:txBody>
              <a:bodyPr spcFirstLastPara="1" wrap="square" lIns="121868" tIns="121868" rIns="121868" bIns="121868" anchor="ctr" anchorCtr="0">
                <a:noAutofit/>
              </a:bodyPr>
              <a:lstStyle/>
              <a:p>
                <a:pPr>
                  <a:buSzPts val="1400"/>
                </a:pPr>
                <a:endParaRPr sz="2399" dirty="0">
                  <a:latin typeface="Arial" panose="020B0604020202020204" pitchFamily="34" charset="0"/>
                  <a:cs typeface="Arial" panose="020B0604020202020204" pitchFamily="34" charset="0"/>
                </a:endParaRPr>
              </a:p>
            </p:txBody>
          </p:sp>
          <p:sp>
            <p:nvSpPr>
              <p:cNvPr id="73" name="Google Shape;3633;p408">
                <a:extLst>
                  <a:ext uri="{FF2B5EF4-FFF2-40B4-BE49-F238E27FC236}">
                    <a16:creationId xmlns:a16="http://schemas.microsoft.com/office/drawing/2014/main" id="{98521533-1777-5543-9257-AD738EED4093}"/>
                  </a:ext>
                </a:extLst>
              </p:cNvPr>
              <p:cNvSpPr/>
              <p:nvPr/>
            </p:nvSpPr>
            <p:spPr>
              <a:xfrm>
                <a:off x="5598096" y="1043720"/>
                <a:ext cx="306216" cy="316161"/>
              </a:xfrm>
              <a:custGeom>
                <a:avLst/>
                <a:gdLst/>
                <a:ahLst/>
                <a:cxnLst/>
                <a:rect l="l" t="t" r="r" b="b"/>
                <a:pathLst>
                  <a:path w="13518" h="13957" extrusionOk="0">
                    <a:moveTo>
                      <a:pt x="6759" y="0"/>
                    </a:moveTo>
                    <a:cubicBezTo>
                      <a:pt x="2975" y="0"/>
                      <a:pt x="1" y="2974"/>
                      <a:pt x="1" y="6759"/>
                    </a:cubicBezTo>
                    <a:cubicBezTo>
                      <a:pt x="1" y="10577"/>
                      <a:pt x="2975" y="13956"/>
                      <a:pt x="6759" y="13956"/>
                    </a:cubicBezTo>
                    <a:cubicBezTo>
                      <a:pt x="10578" y="13956"/>
                      <a:pt x="13518" y="10577"/>
                      <a:pt x="13518" y="6759"/>
                    </a:cubicBezTo>
                    <a:cubicBezTo>
                      <a:pt x="13518" y="2974"/>
                      <a:pt x="10578" y="0"/>
                      <a:pt x="6759" y="0"/>
                    </a:cubicBezTo>
                    <a:close/>
                  </a:path>
                </a:pathLst>
              </a:custGeom>
              <a:solidFill>
                <a:srgbClr val="00B0F0"/>
              </a:solidFill>
              <a:ln w="19050" cap="flat" cmpd="sng">
                <a:solidFill>
                  <a:srgbClr val="0070C0"/>
                </a:solidFill>
                <a:prstDash val="solid"/>
                <a:miter lim="33792"/>
                <a:headEnd type="none" w="sm" len="sm"/>
                <a:tailEnd type="none" w="sm" len="sm"/>
              </a:ln>
            </p:spPr>
            <p:txBody>
              <a:bodyPr spcFirstLastPara="1" wrap="square" lIns="121868" tIns="121868" rIns="121868" bIns="121868" anchor="ctr" anchorCtr="0">
                <a:noAutofit/>
              </a:bodyPr>
              <a:lstStyle/>
              <a:p>
                <a:pPr>
                  <a:buSzPts val="1400"/>
                </a:pPr>
                <a:endParaRPr sz="2399" dirty="0">
                  <a:latin typeface="Arial" panose="020B0604020202020204" pitchFamily="34" charset="0"/>
                  <a:cs typeface="Arial" panose="020B0604020202020204" pitchFamily="34" charset="0"/>
                </a:endParaRPr>
              </a:p>
            </p:txBody>
          </p:sp>
          <p:sp>
            <p:nvSpPr>
              <p:cNvPr id="74" name="Google Shape;3634;p408">
                <a:extLst>
                  <a:ext uri="{FF2B5EF4-FFF2-40B4-BE49-F238E27FC236}">
                    <a16:creationId xmlns:a16="http://schemas.microsoft.com/office/drawing/2014/main" id="{D2025C72-2BCF-B44B-9908-792779F57CEA}"/>
                  </a:ext>
                </a:extLst>
              </p:cNvPr>
              <p:cNvSpPr/>
              <p:nvPr/>
            </p:nvSpPr>
            <p:spPr>
              <a:xfrm>
                <a:off x="6612384" y="1713509"/>
                <a:ext cx="306216" cy="316161"/>
              </a:xfrm>
              <a:custGeom>
                <a:avLst/>
                <a:gdLst/>
                <a:ahLst/>
                <a:cxnLst/>
                <a:rect l="l" t="t" r="r" b="b"/>
                <a:pathLst>
                  <a:path w="13518" h="13957" extrusionOk="0">
                    <a:moveTo>
                      <a:pt x="6759" y="1"/>
                    </a:moveTo>
                    <a:cubicBezTo>
                      <a:pt x="2974" y="1"/>
                      <a:pt x="0" y="3380"/>
                      <a:pt x="0" y="6759"/>
                    </a:cubicBezTo>
                    <a:cubicBezTo>
                      <a:pt x="0" y="10578"/>
                      <a:pt x="2974" y="13957"/>
                      <a:pt x="6759" y="13957"/>
                    </a:cubicBezTo>
                    <a:cubicBezTo>
                      <a:pt x="10577" y="13957"/>
                      <a:pt x="13517" y="10578"/>
                      <a:pt x="13517" y="6759"/>
                    </a:cubicBezTo>
                    <a:cubicBezTo>
                      <a:pt x="13517" y="3380"/>
                      <a:pt x="10577" y="1"/>
                      <a:pt x="6759" y="1"/>
                    </a:cubicBezTo>
                    <a:close/>
                  </a:path>
                </a:pathLst>
              </a:custGeom>
              <a:solidFill>
                <a:srgbClr val="00B0F0"/>
              </a:solidFill>
              <a:ln w="19050" cap="flat" cmpd="sng">
                <a:solidFill>
                  <a:srgbClr val="0070C0"/>
                </a:solidFill>
                <a:prstDash val="solid"/>
                <a:miter lim="33792"/>
                <a:headEnd type="none" w="sm" len="sm"/>
                <a:tailEnd type="none" w="sm" len="sm"/>
              </a:ln>
            </p:spPr>
            <p:txBody>
              <a:bodyPr spcFirstLastPara="1" wrap="square" lIns="121868" tIns="121868" rIns="121868" bIns="121868" anchor="ctr" anchorCtr="0">
                <a:noAutofit/>
              </a:bodyPr>
              <a:lstStyle/>
              <a:p>
                <a:pPr>
                  <a:buSzPts val="1400"/>
                </a:pPr>
                <a:endParaRPr sz="2399" dirty="0">
                  <a:latin typeface="Arial" panose="020B0604020202020204" pitchFamily="34" charset="0"/>
                  <a:cs typeface="Arial" panose="020B0604020202020204" pitchFamily="34" charset="0"/>
                </a:endParaRPr>
              </a:p>
            </p:txBody>
          </p:sp>
          <p:sp>
            <p:nvSpPr>
              <p:cNvPr id="75" name="Google Shape;3635;p408">
                <a:extLst>
                  <a:ext uri="{FF2B5EF4-FFF2-40B4-BE49-F238E27FC236}">
                    <a16:creationId xmlns:a16="http://schemas.microsoft.com/office/drawing/2014/main" id="{156D4660-2EED-794C-8774-0798C62B61D6}"/>
                  </a:ext>
                </a:extLst>
              </p:cNvPr>
              <p:cNvSpPr/>
              <p:nvPr/>
            </p:nvSpPr>
            <p:spPr>
              <a:xfrm>
                <a:off x="5598096" y="1713509"/>
                <a:ext cx="306216" cy="316161"/>
              </a:xfrm>
              <a:custGeom>
                <a:avLst/>
                <a:gdLst/>
                <a:ahLst/>
                <a:cxnLst/>
                <a:rect l="l" t="t" r="r" b="b"/>
                <a:pathLst>
                  <a:path w="13518" h="13957" extrusionOk="0">
                    <a:moveTo>
                      <a:pt x="6759" y="1"/>
                    </a:moveTo>
                    <a:cubicBezTo>
                      <a:pt x="2975" y="1"/>
                      <a:pt x="1" y="3380"/>
                      <a:pt x="1" y="6759"/>
                    </a:cubicBezTo>
                    <a:cubicBezTo>
                      <a:pt x="1" y="10578"/>
                      <a:pt x="2975" y="13957"/>
                      <a:pt x="6759" y="13957"/>
                    </a:cubicBezTo>
                    <a:cubicBezTo>
                      <a:pt x="10578" y="13957"/>
                      <a:pt x="13518" y="10578"/>
                      <a:pt x="13518" y="6759"/>
                    </a:cubicBezTo>
                    <a:cubicBezTo>
                      <a:pt x="13518" y="3380"/>
                      <a:pt x="10578" y="1"/>
                      <a:pt x="6759" y="1"/>
                    </a:cubicBezTo>
                    <a:close/>
                  </a:path>
                </a:pathLst>
              </a:custGeom>
              <a:solidFill>
                <a:srgbClr val="00B0F0"/>
              </a:solidFill>
              <a:ln w="19050" cap="flat" cmpd="sng">
                <a:solidFill>
                  <a:srgbClr val="0070C0"/>
                </a:solidFill>
                <a:prstDash val="solid"/>
                <a:miter lim="33792"/>
                <a:headEnd type="none" w="sm" len="sm"/>
                <a:tailEnd type="none" w="sm" len="sm"/>
              </a:ln>
            </p:spPr>
            <p:txBody>
              <a:bodyPr spcFirstLastPara="1" wrap="square" lIns="121868" tIns="121868" rIns="121868" bIns="121868" anchor="ctr" anchorCtr="0">
                <a:noAutofit/>
              </a:bodyPr>
              <a:lstStyle/>
              <a:p>
                <a:pPr>
                  <a:buSzPts val="1400"/>
                </a:pPr>
                <a:endParaRPr sz="2399" dirty="0">
                  <a:latin typeface="Arial" panose="020B0604020202020204" pitchFamily="34" charset="0"/>
                  <a:cs typeface="Arial" panose="020B0604020202020204" pitchFamily="34" charset="0"/>
                </a:endParaRPr>
              </a:p>
            </p:txBody>
          </p:sp>
          <p:sp>
            <p:nvSpPr>
              <p:cNvPr id="76" name="Google Shape;3636;p408">
                <a:extLst>
                  <a:ext uri="{FF2B5EF4-FFF2-40B4-BE49-F238E27FC236}">
                    <a16:creationId xmlns:a16="http://schemas.microsoft.com/office/drawing/2014/main" id="{7F886106-BC73-8B47-BF08-E6B29B42B720}"/>
                  </a:ext>
                </a:extLst>
              </p:cNvPr>
              <p:cNvSpPr/>
              <p:nvPr/>
            </p:nvSpPr>
            <p:spPr>
              <a:xfrm>
                <a:off x="6105625" y="1991388"/>
                <a:ext cx="306216" cy="306216"/>
              </a:xfrm>
              <a:custGeom>
                <a:avLst/>
                <a:gdLst/>
                <a:ahLst/>
                <a:cxnLst/>
                <a:rect l="l" t="t" r="r" b="b"/>
                <a:pathLst>
                  <a:path w="13518" h="13518" extrusionOk="0">
                    <a:moveTo>
                      <a:pt x="6759" y="0"/>
                    </a:moveTo>
                    <a:cubicBezTo>
                      <a:pt x="2940" y="0"/>
                      <a:pt x="0" y="2940"/>
                      <a:pt x="0" y="6759"/>
                    </a:cubicBezTo>
                    <a:cubicBezTo>
                      <a:pt x="0" y="10544"/>
                      <a:pt x="2940" y="13517"/>
                      <a:pt x="6759" y="13517"/>
                    </a:cubicBezTo>
                    <a:cubicBezTo>
                      <a:pt x="10544" y="13517"/>
                      <a:pt x="13517" y="10544"/>
                      <a:pt x="13517" y="6759"/>
                    </a:cubicBezTo>
                    <a:cubicBezTo>
                      <a:pt x="13517" y="2940"/>
                      <a:pt x="10544" y="0"/>
                      <a:pt x="6759" y="0"/>
                    </a:cubicBezTo>
                    <a:close/>
                  </a:path>
                </a:pathLst>
              </a:custGeom>
              <a:solidFill>
                <a:srgbClr val="00B0F0"/>
              </a:solidFill>
              <a:ln w="19050" cap="flat" cmpd="sng">
                <a:solidFill>
                  <a:srgbClr val="0070C0"/>
                </a:solidFill>
                <a:prstDash val="solid"/>
                <a:miter lim="33792"/>
                <a:headEnd type="none" w="sm" len="sm"/>
                <a:tailEnd type="none" w="sm" len="sm"/>
              </a:ln>
            </p:spPr>
            <p:txBody>
              <a:bodyPr spcFirstLastPara="1" wrap="square" lIns="121868" tIns="121868" rIns="121868" bIns="121868" anchor="ctr" anchorCtr="0">
                <a:noAutofit/>
              </a:bodyPr>
              <a:lstStyle/>
              <a:p>
                <a:pPr>
                  <a:buSzPts val="1400"/>
                </a:pPr>
                <a:endParaRPr sz="2399" dirty="0">
                  <a:latin typeface="Arial" panose="020B0604020202020204" pitchFamily="34" charset="0"/>
                  <a:cs typeface="Arial" panose="020B0604020202020204" pitchFamily="34" charset="0"/>
                </a:endParaRPr>
              </a:p>
            </p:txBody>
          </p:sp>
        </p:grpSp>
        <p:pic>
          <p:nvPicPr>
            <p:cNvPr id="77" name="Google Shape;3669;p408">
              <a:extLst>
                <a:ext uri="{FF2B5EF4-FFF2-40B4-BE49-F238E27FC236}">
                  <a16:creationId xmlns:a16="http://schemas.microsoft.com/office/drawing/2014/main" id="{05E93BEF-08B6-E04A-859E-7BFEF3978597}"/>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251280" y="3977012"/>
              <a:ext cx="461286" cy="405633"/>
            </a:xfrm>
            <a:prstGeom prst="rect">
              <a:avLst/>
            </a:prstGeom>
            <a:noFill/>
            <a:ln>
              <a:noFill/>
            </a:ln>
          </p:spPr>
        </p:pic>
        <p:sp>
          <p:nvSpPr>
            <p:cNvPr id="78" name="TextBox 77">
              <a:extLst>
                <a:ext uri="{FF2B5EF4-FFF2-40B4-BE49-F238E27FC236}">
                  <a16:creationId xmlns:a16="http://schemas.microsoft.com/office/drawing/2014/main" id="{CC230988-0023-E54A-9664-0A9E551DF55B}"/>
                </a:ext>
              </a:extLst>
            </p:cNvPr>
            <p:cNvSpPr txBox="1"/>
            <p:nvPr/>
          </p:nvSpPr>
          <p:spPr>
            <a:xfrm>
              <a:off x="10615583" y="4660128"/>
              <a:ext cx="1119217" cy="307777"/>
            </a:xfrm>
            <a:prstGeom prst="rect">
              <a:avLst/>
            </a:prstGeom>
            <a:noFill/>
          </p:spPr>
          <p:txBody>
            <a:bodyPr wrap="none" rtlCol="0">
              <a:spAutoFit/>
            </a:bodyPr>
            <a:lstStyle/>
            <a:p>
              <a:r>
                <a:rPr lang="en-GB" i="1" dirty="0"/>
                <a:t>On-premise</a:t>
              </a:r>
            </a:p>
          </p:txBody>
        </p:sp>
        <p:cxnSp>
          <p:nvCxnSpPr>
            <p:cNvPr id="79" name="Straight Arrow Connector 78">
              <a:extLst>
                <a:ext uri="{FF2B5EF4-FFF2-40B4-BE49-F238E27FC236}">
                  <a16:creationId xmlns:a16="http://schemas.microsoft.com/office/drawing/2014/main" id="{C4D93FAB-85CD-C448-B306-8546F2584A06}"/>
                </a:ext>
              </a:extLst>
            </p:cNvPr>
            <p:cNvCxnSpPr/>
            <p:nvPr/>
          </p:nvCxnSpPr>
          <p:spPr>
            <a:xfrm>
              <a:off x="10481923" y="2740192"/>
              <a:ext cx="0" cy="71489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2C2C50B-29C8-A74A-8896-FEF59D537333}"/>
                </a:ext>
              </a:extLst>
            </p:cNvPr>
            <p:cNvCxnSpPr>
              <a:cxnSpLocks/>
            </p:cNvCxnSpPr>
            <p:nvPr/>
          </p:nvCxnSpPr>
          <p:spPr>
            <a:xfrm>
              <a:off x="8091936" y="4235379"/>
              <a:ext cx="1803666" cy="35312"/>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AD35906F-D792-B54A-BC1B-CA749BFC568B}"/>
              </a:ext>
            </a:extLst>
          </p:cNvPr>
          <p:cNvGrpSpPr/>
          <p:nvPr/>
        </p:nvGrpSpPr>
        <p:grpSpPr>
          <a:xfrm>
            <a:off x="301716" y="2054995"/>
            <a:ext cx="4853332" cy="3763429"/>
            <a:chOff x="301716" y="2054995"/>
            <a:chExt cx="4853332" cy="3763429"/>
          </a:xfrm>
        </p:grpSpPr>
        <p:pic>
          <p:nvPicPr>
            <p:cNvPr id="43" name="Picture 42">
              <a:extLst>
                <a:ext uri="{FF2B5EF4-FFF2-40B4-BE49-F238E27FC236}">
                  <a16:creationId xmlns:a16="http://schemas.microsoft.com/office/drawing/2014/main" id="{DE403486-C55B-9E4E-A435-A0C7651C1C7A}"/>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saturation sat="66000"/>
                      </a14:imgEffect>
                    </a14:imgLayer>
                  </a14:imgProps>
                </a:ext>
              </a:extLst>
            </a:blip>
            <a:stretch>
              <a:fillRect/>
            </a:stretch>
          </p:blipFill>
          <p:spPr>
            <a:xfrm>
              <a:off x="301716" y="2054995"/>
              <a:ext cx="4853332" cy="2631324"/>
            </a:xfrm>
            <a:prstGeom prst="rect">
              <a:avLst/>
            </a:prstGeom>
          </p:spPr>
        </p:pic>
        <p:pic>
          <p:nvPicPr>
            <p:cNvPr id="44" name="Shape 545">
              <a:extLst>
                <a:ext uri="{FF2B5EF4-FFF2-40B4-BE49-F238E27FC236}">
                  <a16:creationId xmlns:a16="http://schemas.microsoft.com/office/drawing/2014/main" id="{7C4EB7C7-FF0E-1347-990E-B7F7BA97F780}"/>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92462" y="3096939"/>
              <a:ext cx="705918" cy="699653"/>
            </a:xfrm>
            <a:prstGeom prst="rect">
              <a:avLst/>
            </a:prstGeom>
            <a:noFill/>
            <a:ln>
              <a:noFill/>
            </a:ln>
          </p:spPr>
        </p:pic>
        <p:sp>
          <p:nvSpPr>
            <p:cNvPr id="47" name="TextBox 46">
              <a:extLst>
                <a:ext uri="{FF2B5EF4-FFF2-40B4-BE49-F238E27FC236}">
                  <a16:creationId xmlns:a16="http://schemas.microsoft.com/office/drawing/2014/main" id="{90527BA9-CF00-2347-84D2-537401D7020E}"/>
                </a:ext>
              </a:extLst>
            </p:cNvPr>
            <p:cNvSpPr txBox="1"/>
            <p:nvPr/>
          </p:nvSpPr>
          <p:spPr>
            <a:xfrm>
              <a:off x="1579551" y="5418314"/>
              <a:ext cx="2610010" cy="400110"/>
            </a:xfrm>
            <a:prstGeom prst="rect">
              <a:avLst/>
            </a:prstGeom>
            <a:noFill/>
          </p:spPr>
          <p:txBody>
            <a:bodyPr wrap="none" rtlCol="0">
              <a:spAutoFit/>
            </a:bodyPr>
            <a:lstStyle/>
            <a:p>
              <a:r>
                <a:rPr lang="fr-FR" sz="2000" b="1" dirty="0"/>
                <a:t>GEOGRAPHICALLY</a:t>
              </a:r>
            </a:p>
          </p:txBody>
        </p:sp>
        <p:pic>
          <p:nvPicPr>
            <p:cNvPr id="55" name="Shape 545">
              <a:extLst>
                <a:ext uri="{FF2B5EF4-FFF2-40B4-BE49-F238E27FC236}">
                  <a16:creationId xmlns:a16="http://schemas.microsoft.com/office/drawing/2014/main" id="{289CA7CB-CEF1-A447-9AAD-49A868792EE1}"/>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375423" y="2671004"/>
              <a:ext cx="705918" cy="699653"/>
            </a:xfrm>
            <a:prstGeom prst="rect">
              <a:avLst/>
            </a:prstGeom>
            <a:noFill/>
            <a:ln>
              <a:noFill/>
            </a:ln>
          </p:spPr>
        </p:pic>
        <p:pic>
          <p:nvPicPr>
            <p:cNvPr id="56" name="Shape 545">
              <a:extLst>
                <a:ext uri="{FF2B5EF4-FFF2-40B4-BE49-F238E27FC236}">
                  <a16:creationId xmlns:a16="http://schemas.microsoft.com/office/drawing/2014/main" id="{ED8A8068-4F4D-2840-BC1B-59C79C915935}"/>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3705425" y="3122689"/>
              <a:ext cx="705918" cy="699653"/>
            </a:xfrm>
            <a:prstGeom prst="rect">
              <a:avLst/>
            </a:prstGeom>
            <a:noFill/>
            <a:ln>
              <a:noFill/>
            </a:ln>
          </p:spPr>
        </p:pic>
        <p:cxnSp>
          <p:nvCxnSpPr>
            <p:cNvPr id="35" name="Straight Arrow Connector 34">
              <a:extLst>
                <a:ext uri="{FF2B5EF4-FFF2-40B4-BE49-F238E27FC236}">
                  <a16:creationId xmlns:a16="http://schemas.microsoft.com/office/drawing/2014/main" id="{15C514F8-37B2-044C-BC73-AC16FEAF6C02}"/>
                </a:ext>
              </a:extLst>
            </p:cNvPr>
            <p:cNvCxnSpPr>
              <a:cxnSpLocks/>
            </p:cNvCxnSpPr>
            <p:nvPr/>
          </p:nvCxnSpPr>
          <p:spPr>
            <a:xfrm flipV="1">
              <a:off x="1398380" y="3020830"/>
              <a:ext cx="893769" cy="323502"/>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113A1AD-F8A2-144C-83F6-181881FB8366}"/>
                </a:ext>
              </a:extLst>
            </p:cNvPr>
            <p:cNvCxnSpPr>
              <a:cxnSpLocks/>
            </p:cNvCxnSpPr>
            <p:nvPr/>
          </p:nvCxnSpPr>
          <p:spPr>
            <a:xfrm>
              <a:off x="3105350" y="3020830"/>
              <a:ext cx="565960" cy="238956"/>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A9A94A-11B9-5B4C-BF41-DA18AAC25D80}"/>
                </a:ext>
              </a:extLst>
            </p:cNvPr>
            <p:cNvCxnSpPr>
              <a:cxnSpLocks/>
            </p:cNvCxnSpPr>
            <p:nvPr/>
          </p:nvCxnSpPr>
          <p:spPr>
            <a:xfrm>
              <a:off x="1398380" y="3534987"/>
              <a:ext cx="2197898" cy="56843"/>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60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3337-E2B5-2745-A3C9-0FBE18DD3B59}"/>
              </a:ext>
            </a:extLst>
          </p:cNvPr>
          <p:cNvSpPr>
            <a:spLocks noGrp="1"/>
          </p:cNvSpPr>
          <p:nvPr>
            <p:ph type="title"/>
          </p:nvPr>
        </p:nvSpPr>
        <p:spPr/>
        <p:txBody>
          <a:bodyPr/>
          <a:lstStyle/>
          <a:p>
            <a:r>
              <a:rPr lang="en-GB" dirty="0"/>
              <a:t>Understanding Use Cases</a:t>
            </a:r>
          </a:p>
        </p:txBody>
      </p:sp>
      <p:sp>
        <p:nvSpPr>
          <p:cNvPr id="5" name="Subtitle 4">
            <a:extLst>
              <a:ext uri="{FF2B5EF4-FFF2-40B4-BE49-F238E27FC236}">
                <a16:creationId xmlns:a16="http://schemas.microsoft.com/office/drawing/2014/main" id="{F8C52B04-E8BA-234B-AFF4-B669F3DB9812}"/>
              </a:ext>
            </a:extLst>
          </p:cNvPr>
          <p:cNvSpPr>
            <a:spLocks noGrp="1"/>
          </p:cNvSpPr>
          <p:nvPr>
            <p:ph type="subTitle" idx="3"/>
          </p:nvPr>
        </p:nvSpPr>
        <p:spPr/>
        <p:txBody>
          <a:bodyPr/>
          <a:lstStyle/>
          <a:p>
            <a:endParaRPr lang="fr-FR" sz="700"/>
          </a:p>
        </p:txBody>
      </p:sp>
      <p:sp>
        <p:nvSpPr>
          <p:cNvPr id="3" name="Rounded Rectangle 2">
            <a:extLst>
              <a:ext uri="{FF2B5EF4-FFF2-40B4-BE49-F238E27FC236}">
                <a16:creationId xmlns:a16="http://schemas.microsoft.com/office/drawing/2014/main" id="{85435182-3F8F-9344-A31A-7506EFF7DE5D}"/>
              </a:ext>
            </a:extLst>
          </p:cNvPr>
          <p:cNvSpPr/>
          <p:nvPr/>
        </p:nvSpPr>
        <p:spPr>
          <a:xfrm>
            <a:off x="689548" y="1603947"/>
            <a:ext cx="1738859" cy="464696"/>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High Throughput</a:t>
            </a:r>
          </a:p>
        </p:txBody>
      </p:sp>
      <p:sp>
        <p:nvSpPr>
          <p:cNvPr id="8" name="Rounded Rectangle 7">
            <a:extLst>
              <a:ext uri="{FF2B5EF4-FFF2-40B4-BE49-F238E27FC236}">
                <a16:creationId xmlns:a16="http://schemas.microsoft.com/office/drawing/2014/main" id="{F3FCD9EA-F529-3940-91E1-DFF731803438}"/>
              </a:ext>
            </a:extLst>
          </p:cNvPr>
          <p:cNvSpPr/>
          <p:nvPr/>
        </p:nvSpPr>
        <p:spPr>
          <a:xfrm>
            <a:off x="689546" y="2117284"/>
            <a:ext cx="1738859" cy="464696"/>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High Volume</a:t>
            </a:r>
          </a:p>
        </p:txBody>
      </p:sp>
      <p:sp>
        <p:nvSpPr>
          <p:cNvPr id="9" name="Rounded Rectangle 8">
            <a:extLst>
              <a:ext uri="{FF2B5EF4-FFF2-40B4-BE49-F238E27FC236}">
                <a16:creationId xmlns:a16="http://schemas.microsoft.com/office/drawing/2014/main" id="{F6E2650B-5605-C444-89F4-05FF534335FC}"/>
              </a:ext>
            </a:extLst>
          </p:cNvPr>
          <p:cNvSpPr/>
          <p:nvPr/>
        </p:nvSpPr>
        <p:spPr>
          <a:xfrm>
            <a:off x="689547" y="3095318"/>
            <a:ext cx="1738859" cy="577271"/>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Mission Critical </a:t>
            </a:r>
          </a:p>
          <a:p>
            <a:pPr algn="ctr"/>
            <a:r>
              <a:rPr lang="fr-FR" sz="1400" noProof="1"/>
              <a:t>Availability</a:t>
            </a:r>
          </a:p>
        </p:txBody>
      </p:sp>
      <p:sp>
        <p:nvSpPr>
          <p:cNvPr id="10" name="Rounded Rectangle 9">
            <a:extLst>
              <a:ext uri="{FF2B5EF4-FFF2-40B4-BE49-F238E27FC236}">
                <a16:creationId xmlns:a16="http://schemas.microsoft.com/office/drawing/2014/main" id="{9385E1BF-B579-0940-9987-A7ED817B7FC5}"/>
              </a:ext>
            </a:extLst>
          </p:cNvPr>
          <p:cNvSpPr/>
          <p:nvPr/>
        </p:nvSpPr>
        <p:spPr>
          <a:xfrm>
            <a:off x="689546" y="4355264"/>
            <a:ext cx="1738859" cy="464696"/>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Realtime</a:t>
            </a:r>
          </a:p>
        </p:txBody>
      </p:sp>
      <p:sp>
        <p:nvSpPr>
          <p:cNvPr id="11" name="Rounded Rectangle 10">
            <a:extLst>
              <a:ext uri="{FF2B5EF4-FFF2-40B4-BE49-F238E27FC236}">
                <a16:creationId xmlns:a16="http://schemas.microsoft.com/office/drawing/2014/main" id="{29D6318B-AC00-AD4F-B36A-A7437AB2FA55}"/>
              </a:ext>
            </a:extLst>
          </p:cNvPr>
          <p:cNvSpPr/>
          <p:nvPr/>
        </p:nvSpPr>
        <p:spPr>
          <a:xfrm>
            <a:off x="689546" y="5534503"/>
            <a:ext cx="1738859" cy="464696"/>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Distributed</a:t>
            </a:r>
          </a:p>
        </p:txBody>
      </p:sp>
      <p:grpSp>
        <p:nvGrpSpPr>
          <p:cNvPr id="127" name="Group 126">
            <a:extLst>
              <a:ext uri="{FF2B5EF4-FFF2-40B4-BE49-F238E27FC236}">
                <a16:creationId xmlns:a16="http://schemas.microsoft.com/office/drawing/2014/main" id="{7929BD0C-5CE4-874A-8CC7-0BF536614979}"/>
              </a:ext>
            </a:extLst>
          </p:cNvPr>
          <p:cNvGrpSpPr/>
          <p:nvPr/>
        </p:nvGrpSpPr>
        <p:grpSpPr>
          <a:xfrm>
            <a:off x="2428405" y="1452329"/>
            <a:ext cx="2636395" cy="1008255"/>
            <a:chOff x="2428405" y="1452329"/>
            <a:chExt cx="2636395" cy="1008255"/>
          </a:xfrm>
        </p:grpSpPr>
        <p:sp>
          <p:nvSpPr>
            <p:cNvPr id="12" name="Rounded Rectangle 11">
              <a:extLst>
                <a:ext uri="{FF2B5EF4-FFF2-40B4-BE49-F238E27FC236}">
                  <a16:creationId xmlns:a16="http://schemas.microsoft.com/office/drawing/2014/main" id="{D9440EC0-D57D-EB4F-BF73-627102B1A8D3}"/>
                </a:ext>
              </a:extLst>
            </p:cNvPr>
            <p:cNvSpPr/>
            <p:nvPr/>
          </p:nvSpPr>
          <p:spPr>
            <a:xfrm>
              <a:off x="3325941" y="1452329"/>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Heavy Writes</a:t>
              </a:r>
            </a:p>
          </p:txBody>
        </p:sp>
        <p:sp>
          <p:nvSpPr>
            <p:cNvPr id="13" name="Rounded Rectangle 12">
              <a:extLst>
                <a:ext uri="{FF2B5EF4-FFF2-40B4-BE49-F238E27FC236}">
                  <a16:creationId xmlns:a16="http://schemas.microsoft.com/office/drawing/2014/main" id="{F57B825D-2441-D847-8D60-938BA9FA1BA3}"/>
                </a:ext>
              </a:extLst>
            </p:cNvPr>
            <p:cNvSpPr/>
            <p:nvPr/>
          </p:nvSpPr>
          <p:spPr>
            <a:xfrm>
              <a:off x="3325941" y="1995888"/>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Heavy Reads</a:t>
              </a:r>
            </a:p>
          </p:txBody>
        </p:sp>
        <p:cxnSp>
          <p:nvCxnSpPr>
            <p:cNvPr id="14" name="Straight Arrow Connector 13">
              <a:extLst>
                <a:ext uri="{FF2B5EF4-FFF2-40B4-BE49-F238E27FC236}">
                  <a16:creationId xmlns:a16="http://schemas.microsoft.com/office/drawing/2014/main" id="{981A088D-09FF-734B-AEC0-FF2960646572}"/>
                </a:ext>
              </a:extLst>
            </p:cNvPr>
            <p:cNvCxnSpPr>
              <a:cxnSpLocks/>
              <a:endCxn id="12" idx="1"/>
            </p:cNvCxnSpPr>
            <p:nvPr/>
          </p:nvCxnSpPr>
          <p:spPr>
            <a:xfrm flipV="1">
              <a:off x="2428407" y="1684677"/>
              <a:ext cx="897534" cy="12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B83405-B7E2-3D4C-B6B1-FE321CDEF95D}"/>
                </a:ext>
              </a:extLst>
            </p:cNvPr>
            <p:cNvCxnSpPr>
              <a:cxnSpLocks/>
              <a:endCxn id="13" idx="1"/>
            </p:cNvCxnSpPr>
            <p:nvPr/>
          </p:nvCxnSpPr>
          <p:spPr>
            <a:xfrm flipV="1">
              <a:off x="2428405" y="2228236"/>
              <a:ext cx="897536" cy="9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154751-FD9C-7E43-A43E-8C0929EB07EA}"/>
                </a:ext>
              </a:extLst>
            </p:cNvPr>
            <p:cNvCxnSpPr>
              <a:cxnSpLocks/>
              <a:endCxn id="13" idx="1"/>
            </p:cNvCxnSpPr>
            <p:nvPr/>
          </p:nvCxnSpPr>
          <p:spPr>
            <a:xfrm>
              <a:off x="2428407" y="1812242"/>
              <a:ext cx="897534" cy="41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6FFBFCEA-0567-E846-B5E2-6C5B6FB84875}"/>
              </a:ext>
            </a:extLst>
          </p:cNvPr>
          <p:cNvGrpSpPr/>
          <p:nvPr/>
        </p:nvGrpSpPr>
        <p:grpSpPr>
          <a:xfrm>
            <a:off x="5229690" y="110373"/>
            <a:ext cx="2413368" cy="1873891"/>
            <a:chOff x="5064800" y="110373"/>
            <a:chExt cx="2413368" cy="1873891"/>
          </a:xfrm>
        </p:grpSpPr>
        <p:sp>
          <p:nvSpPr>
            <p:cNvPr id="27" name="Rounded Rectangle 26">
              <a:extLst>
                <a:ext uri="{FF2B5EF4-FFF2-40B4-BE49-F238E27FC236}">
                  <a16:creationId xmlns:a16="http://schemas.microsoft.com/office/drawing/2014/main" id="{A405D906-4BCF-D046-A4F7-6810A96B6FC4}"/>
                </a:ext>
              </a:extLst>
            </p:cNvPr>
            <p:cNvSpPr/>
            <p:nvPr/>
          </p:nvSpPr>
          <p:spPr>
            <a:xfrm>
              <a:off x="5739309" y="110373"/>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Event Streaming</a:t>
              </a:r>
            </a:p>
          </p:txBody>
        </p:sp>
        <p:sp>
          <p:nvSpPr>
            <p:cNvPr id="28" name="Rounded Rectangle 27">
              <a:extLst>
                <a:ext uri="{FF2B5EF4-FFF2-40B4-BE49-F238E27FC236}">
                  <a16:creationId xmlns:a16="http://schemas.microsoft.com/office/drawing/2014/main" id="{8E55A3DC-F60A-D94F-8D1D-5B1AE9C1D81B}"/>
                </a:ext>
              </a:extLst>
            </p:cNvPr>
            <p:cNvSpPr/>
            <p:nvPr/>
          </p:nvSpPr>
          <p:spPr>
            <a:xfrm>
              <a:off x="5739309" y="575069"/>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Internet of Things</a:t>
              </a:r>
            </a:p>
          </p:txBody>
        </p:sp>
        <p:sp>
          <p:nvSpPr>
            <p:cNvPr id="29" name="Rounded Rectangle 28">
              <a:extLst>
                <a:ext uri="{FF2B5EF4-FFF2-40B4-BE49-F238E27FC236}">
                  <a16:creationId xmlns:a16="http://schemas.microsoft.com/office/drawing/2014/main" id="{F2296113-D10B-C742-8AF0-98194FC4D2E5}"/>
                </a:ext>
              </a:extLst>
            </p:cNvPr>
            <p:cNvSpPr/>
            <p:nvPr/>
          </p:nvSpPr>
          <p:spPr>
            <a:xfrm>
              <a:off x="5739309" y="1039765"/>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Log Analytics</a:t>
              </a:r>
            </a:p>
          </p:txBody>
        </p:sp>
        <p:sp>
          <p:nvSpPr>
            <p:cNvPr id="30" name="Rounded Rectangle 29">
              <a:extLst>
                <a:ext uri="{FF2B5EF4-FFF2-40B4-BE49-F238E27FC236}">
                  <a16:creationId xmlns:a16="http://schemas.microsoft.com/office/drawing/2014/main" id="{44168C52-8000-5445-9B09-9B4BE22A5C65}"/>
                </a:ext>
              </a:extLst>
            </p:cNvPr>
            <p:cNvSpPr/>
            <p:nvPr/>
          </p:nvSpPr>
          <p:spPr>
            <a:xfrm>
              <a:off x="5739309" y="1519568"/>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Any TimeSeries</a:t>
              </a:r>
            </a:p>
          </p:txBody>
        </p:sp>
        <p:cxnSp>
          <p:nvCxnSpPr>
            <p:cNvPr id="31" name="Straight Arrow Connector 30">
              <a:extLst>
                <a:ext uri="{FF2B5EF4-FFF2-40B4-BE49-F238E27FC236}">
                  <a16:creationId xmlns:a16="http://schemas.microsoft.com/office/drawing/2014/main" id="{8F7A4933-C97E-8546-B5F3-AF21B4498E10}"/>
                </a:ext>
              </a:extLst>
            </p:cNvPr>
            <p:cNvCxnSpPr>
              <a:cxnSpLocks/>
              <a:stCxn id="12" idx="3"/>
              <a:endCxn id="27" idx="1"/>
            </p:cNvCxnSpPr>
            <p:nvPr/>
          </p:nvCxnSpPr>
          <p:spPr>
            <a:xfrm flipV="1">
              <a:off x="5064800" y="342721"/>
              <a:ext cx="674509" cy="1341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31FF01-5DE1-B84F-BA2B-FFA88AC28B5F}"/>
                </a:ext>
              </a:extLst>
            </p:cNvPr>
            <p:cNvCxnSpPr>
              <a:cxnSpLocks/>
              <a:stCxn id="12" idx="3"/>
              <a:endCxn id="28" idx="1"/>
            </p:cNvCxnSpPr>
            <p:nvPr/>
          </p:nvCxnSpPr>
          <p:spPr>
            <a:xfrm flipV="1">
              <a:off x="5064800" y="807417"/>
              <a:ext cx="674509" cy="877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C4BF0A7-2F77-2E4F-A813-1C80BA23B970}"/>
                </a:ext>
              </a:extLst>
            </p:cNvPr>
            <p:cNvCxnSpPr>
              <a:cxnSpLocks/>
              <a:stCxn id="12" idx="3"/>
              <a:endCxn id="29" idx="1"/>
            </p:cNvCxnSpPr>
            <p:nvPr/>
          </p:nvCxnSpPr>
          <p:spPr>
            <a:xfrm flipV="1">
              <a:off x="5064800" y="1272113"/>
              <a:ext cx="674509" cy="41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957003-2370-0248-BBE9-C84D7E3B69CB}"/>
                </a:ext>
              </a:extLst>
            </p:cNvPr>
            <p:cNvCxnSpPr>
              <a:cxnSpLocks/>
              <a:stCxn id="12" idx="3"/>
              <a:endCxn id="30" idx="1"/>
            </p:cNvCxnSpPr>
            <p:nvPr/>
          </p:nvCxnSpPr>
          <p:spPr>
            <a:xfrm>
              <a:off x="5064800" y="1684677"/>
              <a:ext cx="674509" cy="6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713ABA4B-672A-D545-A9A4-A0742886D4E9}"/>
              </a:ext>
            </a:extLst>
          </p:cNvPr>
          <p:cNvGrpSpPr/>
          <p:nvPr/>
        </p:nvGrpSpPr>
        <p:grpSpPr>
          <a:xfrm>
            <a:off x="5064800" y="1759469"/>
            <a:ext cx="5467127" cy="1394088"/>
            <a:chOff x="5064800" y="1759469"/>
            <a:chExt cx="5467127" cy="1394088"/>
          </a:xfrm>
        </p:grpSpPr>
        <p:sp>
          <p:nvSpPr>
            <p:cNvPr id="51" name="Rounded Rectangle 50">
              <a:extLst>
                <a:ext uri="{FF2B5EF4-FFF2-40B4-BE49-F238E27FC236}">
                  <a16:creationId xmlns:a16="http://schemas.microsoft.com/office/drawing/2014/main" id="{276C8EC3-C8AF-2E4F-A6E4-B062F3FE4F15}"/>
                </a:ext>
              </a:extLst>
            </p:cNvPr>
            <p:cNvSpPr/>
            <p:nvPr/>
          </p:nvSpPr>
          <p:spPr>
            <a:xfrm>
              <a:off x="8793068" y="1759469"/>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Caching</a:t>
              </a:r>
            </a:p>
          </p:txBody>
        </p:sp>
        <p:sp>
          <p:nvSpPr>
            <p:cNvPr id="52" name="Rounded Rectangle 51">
              <a:extLst>
                <a:ext uri="{FF2B5EF4-FFF2-40B4-BE49-F238E27FC236}">
                  <a16:creationId xmlns:a16="http://schemas.microsoft.com/office/drawing/2014/main" id="{3130E69C-8B5F-094C-A485-2D3BA96FD5CC}"/>
                </a:ext>
              </a:extLst>
            </p:cNvPr>
            <p:cNvSpPr/>
            <p:nvPr/>
          </p:nvSpPr>
          <p:spPr>
            <a:xfrm>
              <a:off x="8793068" y="2224165"/>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Market Data</a:t>
              </a:r>
            </a:p>
          </p:txBody>
        </p:sp>
        <p:sp>
          <p:nvSpPr>
            <p:cNvPr id="53" name="Rounded Rectangle 52">
              <a:extLst>
                <a:ext uri="{FF2B5EF4-FFF2-40B4-BE49-F238E27FC236}">
                  <a16:creationId xmlns:a16="http://schemas.microsoft.com/office/drawing/2014/main" id="{03FD882F-A06B-834C-A390-1FE8C7FFC566}"/>
                </a:ext>
              </a:extLst>
            </p:cNvPr>
            <p:cNvSpPr/>
            <p:nvPr/>
          </p:nvSpPr>
          <p:spPr>
            <a:xfrm>
              <a:off x="8793068" y="2688861"/>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Prices</a:t>
              </a:r>
            </a:p>
          </p:txBody>
        </p:sp>
        <p:cxnSp>
          <p:nvCxnSpPr>
            <p:cNvPr id="54" name="Straight Arrow Connector 53">
              <a:extLst>
                <a:ext uri="{FF2B5EF4-FFF2-40B4-BE49-F238E27FC236}">
                  <a16:creationId xmlns:a16="http://schemas.microsoft.com/office/drawing/2014/main" id="{48429056-EE24-094B-B24F-0C2A14DC4CF3}"/>
                </a:ext>
              </a:extLst>
            </p:cNvPr>
            <p:cNvCxnSpPr>
              <a:cxnSpLocks/>
              <a:stCxn id="13" idx="3"/>
              <a:endCxn id="51" idx="1"/>
            </p:cNvCxnSpPr>
            <p:nvPr/>
          </p:nvCxnSpPr>
          <p:spPr>
            <a:xfrm flipV="1">
              <a:off x="5064800" y="1991817"/>
              <a:ext cx="3728268" cy="23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2938AA6-ACF6-D040-A311-B43A6036C6A2}"/>
                </a:ext>
              </a:extLst>
            </p:cNvPr>
            <p:cNvCxnSpPr>
              <a:cxnSpLocks/>
              <a:stCxn id="13" idx="3"/>
              <a:endCxn id="52" idx="1"/>
            </p:cNvCxnSpPr>
            <p:nvPr/>
          </p:nvCxnSpPr>
          <p:spPr>
            <a:xfrm>
              <a:off x="5064800" y="2228236"/>
              <a:ext cx="3728268" cy="228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E25550-BB25-6346-9707-12D7A2BA5CE0}"/>
                </a:ext>
              </a:extLst>
            </p:cNvPr>
            <p:cNvCxnSpPr>
              <a:cxnSpLocks/>
              <a:stCxn id="13" idx="3"/>
              <a:endCxn id="53" idx="1"/>
            </p:cNvCxnSpPr>
            <p:nvPr/>
          </p:nvCxnSpPr>
          <p:spPr>
            <a:xfrm>
              <a:off x="5064800" y="2228236"/>
              <a:ext cx="3728268" cy="692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63D103CA-4B4F-3D4B-8A4D-A54AAA7E557F}"/>
              </a:ext>
            </a:extLst>
          </p:cNvPr>
          <p:cNvGrpSpPr/>
          <p:nvPr/>
        </p:nvGrpSpPr>
        <p:grpSpPr>
          <a:xfrm>
            <a:off x="2428406" y="2896041"/>
            <a:ext cx="2636394" cy="984477"/>
            <a:chOff x="2428406" y="2896041"/>
            <a:chExt cx="2636394" cy="984477"/>
          </a:xfrm>
        </p:grpSpPr>
        <p:sp>
          <p:nvSpPr>
            <p:cNvPr id="68" name="Rounded Rectangle 67">
              <a:extLst>
                <a:ext uri="{FF2B5EF4-FFF2-40B4-BE49-F238E27FC236}">
                  <a16:creationId xmlns:a16="http://schemas.microsoft.com/office/drawing/2014/main" id="{5A826D02-D56E-6D48-A0D7-4494E2F08B59}"/>
                </a:ext>
              </a:extLst>
            </p:cNvPr>
            <p:cNvSpPr/>
            <p:nvPr/>
          </p:nvSpPr>
          <p:spPr>
            <a:xfrm>
              <a:off x="3325941" y="2896041"/>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No Data Loss</a:t>
              </a:r>
            </a:p>
          </p:txBody>
        </p:sp>
        <p:sp>
          <p:nvSpPr>
            <p:cNvPr id="69" name="Rounded Rectangle 68">
              <a:extLst>
                <a:ext uri="{FF2B5EF4-FFF2-40B4-BE49-F238E27FC236}">
                  <a16:creationId xmlns:a16="http://schemas.microsoft.com/office/drawing/2014/main" id="{246FBF8C-02F4-3F40-A846-96D7147CF075}"/>
                </a:ext>
              </a:extLst>
            </p:cNvPr>
            <p:cNvSpPr/>
            <p:nvPr/>
          </p:nvSpPr>
          <p:spPr>
            <a:xfrm>
              <a:off x="3325941" y="3415822"/>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Reponsive System</a:t>
              </a:r>
            </a:p>
          </p:txBody>
        </p:sp>
        <p:cxnSp>
          <p:nvCxnSpPr>
            <p:cNvPr id="70" name="Straight Arrow Connector 69">
              <a:extLst>
                <a:ext uri="{FF2B5EF4-FFF2-40B4-BE49-F238E27FC236}">
                  <a16:creationId xmlns:a16="http://schemas.microsoft.com/office/drawing/2014/main" id="{DA861E69-98AF-CC4C-83DB-795A2CC249A2}"/>
                </a:ext>
              </a:extLst>
            </p:cNvPr>
            <p:cNvCxnSpPr>
              <a:cxnSpLocks/>
              <a:stCxn id="9" idx="3"/>
              <a:endCxn id="68" idx="1"/>
            </p:cNvCxnSpPr>
            <p:nvPr/>
          </p:nvCxnSpPr>
          <p:spPr>
            <a:xfrm flipV="1">
              <a:off x="2428406" y="3128389"/>
              <a:ext cx="897535" cy="25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EDED812-E315-734F-8977-64CCC3756C4A}"/>
                </a:ext>
              </a:extLst>
            </p:cNvPr>
            <p:cNvCxnSpPr>
              <a:cxnSpLocks/>
              <a:stCxn id="9" idx="3"/>
              <a:endCxn id="69" idx="1"/>
            </p:cNvCxnSpPr>
            <p:nvPr/>
          </p:nvCxnSpPr>
          <p:spPr>
            <a:xfrm>
              <a:off x="2428406" y="3383954"/>
              <a:ext cx="897535" cy="26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99D3C366-C302-DE41-B6A9-3493A583680E}"/>
              </a:ext>
            </a:extLst>
          </p:cNvPr>
          <p:cNvGrpSpPr/>
          <p:nvPr/>
        </p:nvGrpSpPr>
        <p:grpSpPr>
          <a:xfrm>
            <a:off x="2428405" y="4091993"/>
            <a:ext cx="2636394" cy="992183"/>
            <a:chOff x="2428405" y="4091993"/>
            <a:chExt cx="2636394" cy="992183"/>
          </a:xfrm>
        </p:grpSpPr>
        <p:sp>
          <p:nvSpPr>
            <p:cNvPr id="76" name="Rounded Rectangle 75">
              <a:extLst>
                <a:ext uri="{FF2B5EF4-FFF2-40B4-BE49-F238E27FC236}">
                  <a16:creationId xmlns:a16="http://schemas.microsoft.com/office/drawing/2014/main" id="{E5B0FEC6-B729-0947-8B30-7B4CE71D1E44}"/>
                </a:ext>
              </a:extLst>
            </p:cNvPr>
            <p:cNvSpPr/>
            <p:nvPr/>
          </p:nvSpPr>
          <p:spPr>
            <a:xfrm>
              <a:off x="3325940" y="4091993"/>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Any CRUD</a:t>
              </a:r>
            </a:p>
          </p:txBody>
        </p:sp>
        <p:sp>
          <p:nvSpPr>
            <p:cNvPr id="77" name="Rounded Rectangle 76">
              <a:extLst>
                <a:ext uri="{FF2B5EF4-FFF2-40B4-BE49-F238E27FC236}">
                  <a16:creationId xmlns:a16="http://schemas.microsoft.com/office/drawing/2014/main" id="{3409EB79-BD90-AB40-9BFD-0D940ADEDF49}"/>
                </a:ext>
              </a:extLst>
            </p:cNvPr>
            <p:cNvSpPr/>
            <p:nvPr/>
          </p:nvSpPr>
          <p:spPr>
            <a:xfrm>
              <a:off x="3325940" y="4619480"/>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API Layer</a:t>
              </a:r>
            </a:p>
          </p:txBody>
        </p:sp>
        <p:cxnSp>
          <p:nvCxnSpPr>
            <p:cNvPr id="80" name="Straight Arrow Connector 79">
              <a:extLst>
                <a:ext uri="{FF2B5EF4-FFF2-40B4-BE49-F238E27FC236}">
                  <a16:creationId xmlns:a16="http://schemas.microsoft.com/office/drawing/2014/main" id="{C8DEA8AD-8530-9742-A5B5-593966BDF9B1}"/>
                </a:ext>
              </a:extLst>
            </p:cNvPr>
            <p:cNvCxnSpPr>
              <a:cxnSpLocks/>
            </p:cNvCxnSpPr>
            <p:nvPr/>
          </p:nvCxnSpPr>
          <p:spPr>
            <a:xfrm flipV="1">
              <a:off x="2428405" y="4330845"/>
              <a:ext cx="897535" cy="255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B1DB83-D1F0-5B45-BDF0-E983585950A3}"/>
                </a:ext>
              </a:extLst>
            </p:cNvPr>
            <p:cNvCxnSpPr>
              <a:cxnSpLocks/>
              <a:stCxn id="10" idx="3"/>
              <a:endCxn id="77" idx="1"/>
            </p:cNvCxnSpPr>
            <p:nvPr/>
          </p:nvCxnSpPr>
          <p:spPr>
            <a:xfrm>
              <a:off x="2428405" y="4587612"/>
              <a:ext cx="897535" cy="26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2A14BA0F-61CE-9948-A3CB-4E6D2FC49A77}"/>
              </a:ext>
            </a:extLst>
          </p:cNvPr>
          <p:cNvGrpSpPr/>
          <p:nvPr/>
        </p:nvGrpSpPr>
        <p:grpSpPr>
          <a:xfrm>
            <a:off x="2428405" y="5312076"/>
            <a:ext cx="2636394" cy="975749"/>
            <a:chOff x="2428405" y="5312076"/>
            <a:chExt cx="2636394" cy="975749"/>
          </a:xfrm>
        </p:grpSpPr>
        <p:sp>
          <p:nvSpPr>
            <p:cNvPr id="78" name="Rounded Rectangle 77">
              <a:extLst>
                <a:ext uri="{FF2B5EF4-FFF2-40B4-BE49-F238E27FC236}">
                  <a16:creationId xmlns:a16="http://schemas.microsoft.com/office/drawing/2014/main" id="{6B379CD0-EC58-7E40-9EEB-B15B61B3A3AA}"/>
                </a:ext>
              </a:extLst>
            </p:cNvPr>
            <p:cNvSpPr/>
            <p:nvPr/>
          </p:nvSpPr>
          <p:spPr>
            <a:xfrm>
              <a:off x="3325940" y="5312076"/>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Geograhically</a:t>
              </a:r>
            </a:p>
          </p:txBody>
        </p:sp>
        <p:sp>
          <p:nvSpPr>
            <p:cNvPr id="79" name="Rounded Rectangle 78">
              <a:extLst>
                <a:ext uri="{FF2B5EF4-FFF2-40B4-BE49-F238E27FC236}">
                  <a16:creationId xmlns:a16="http://schemas.microsoft.com/office/drawing/2014/main" id="{5E0D8652-53B9-6E4E-81A2-1A336DBA0747}"/>
                </a:ext>
              </a:extLst>
            </p:cNvPr>
            <p:cNvSpPr/>
            <p:nvPr/>
          </p:nvSpPr>
          <p:spPr>
            <a:xfrm>
              <a:off x="3325940" y="5823129"/>
              <a:ext cx="1738859" cy="464696"/>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Deployments</a:t>
              </a:r>
            </a:p>
          </p:txBody>
        </p:sp>
        <p:cxnSp>
          <p:nvCxnSpPr>
            <p:cNvPr id="84" name="Straight Arrow Connector 83">
              <a:extLst>
                <a:ext uri="{FF2B5EF4-FFF2-40B4-BE49-F238E27FC236}">
                  <a16:creationId xmlns:a16="http://schemas.microsoft.com/office/drawing/2014/main" id="{244074E4-EA23-9F45-9E26-8BD723D646F8}"/>
                </a:ext>
              </a:extLst>
            </p:cNvPr>
            <p:cNvCxnSpPr>
              <a:cxnSpLocks/>
              <a:stCxn id="11" idx="3"/>
              <a:endCxn id="78" idx="1"/>
            </p:cNvCxnSpPr>
            <p:nvPr/>
          </p:nvCxnSpPr>
          <p:spPr>
            <a:xfrm flipV="1">
              <a:off x="2428405" y="5544424"/>
              <a:ext cx="897535" cy="222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F3592FF-F974-1240-AA00-334AC2499DFB}"/>
                </a:ext>
              </a:extLst>
            </p:cNvPr>
            <p:cNvCxnSpPr>
              <a:cxnSpLocks/>
              <a:stCxn id="11" idx="3"/>
              <a:endCxn id="79" idx="1"/>
            </p:cNvCxnSpPr>
            <p:nvPr/>
          </p:nvCxnSpPr>
          <p:spPr>
            <a:xfrm>
              <a:off x="2428405" y="5766851"/>
              <a:ext cx="897535" cy="28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185F5723-8D18-124E-81FE-10FF8749EC87}"/>
              </a:ext>
            </a:extLst>
          </p:cNvPr>
          <p:cNvSpPr txBox="1"/>
          <p:nvPr/>
        </p:nvSpPr>
        <p:spPr>
          <a:xfrm>
            <a:off x="43141" y="5340658"/>
            <a:ext cx="628698" cy="830997"/>
          </a:xfrm>
          <a:prstGeom prst="rect">
            <a:avLst/>
          </a:prstGeom>
          <a:noFill/>
        </p:spPr>
        <p:txBody>
          <a:bodyPr wrap="none" rtlCol="0">
            <a:spAutoFit/>
          </a:bodyPr>
          <a:lstStyle/>
          <a:p>
            <a:r>
              <a:rPr lang="fr-FR" sz="4800" b="1" dirty="0"/>
              <a:t>D</a:t>
            </a:r>
          </a:p>
        </p:txBody>
      </p:sp>
      <p:sp>
        <p:nvSpPr>
          <p:cNvPr id="91" name="TextBox 90">
            <a:extLst>
              <a:ext uri="{FF2B5EF4-FFF2-40B4-BE49-F238E27FC236}">
                <a16:creationId xmlns:a16="http://schemas.microsoft.com/office/drawing/2014/main" id="{12E25F5D-74A8-2444-B301-2FB2469C01B1}"/>
              </a:ext>
            </a:extLst>
          </p:cNvPr>
          <p:cNvSpPr txBox="1"/>
          <p:nvPr/>
        </p:nvSpPr>
        <p:spPr>
          <a:xfrm>
            <a:off x="12066" y="4155810"/>
            <a:ext cx="628698" cy="830997"/>
          </a:xfrm>
          <a:prstGeom prst="rect">
            <a:avLst/>
          </a:prstGeom>
          <a:noFill/>
        </p:spPr>
        <p:txBody>
          <a:bodyPr wrap="none" rtlCol="0">
            <a:spAutoFit/>
          </a:bodyPr>
          <a:lstStyle/>
          <a:p>
            <a:r>
              <a:rPr lang="fr-FR" sz="4800" b="1" dirty="0"/>
              <a:t>R</a:t>
            </a:r>
          </a:p>
        </p:txBody>
      </p:sp>
      <p:sp>
        <p:nvSpPr>
          <p:cNvPr id="92" name="TextBox 91">
            <a:extLst>
              <a:ext uri="{FF2B5EF4-FFF2-40B4-BE49-F238E27FC236}">
                <a16:creationId xmlns:a16="http://schemas.microsoft.com/office/drawing/2014/main" id="{3BBD33B3-DA16-A241-8662-72F15BB539A5}"/>
              </a:ext>
            </a:extLst>
          </p:cNvPr>
          <p:cNvSpPr txBox="1"/>
          <p:nvPr/>
        </p:nvSpPr>
        <p:spPr>
          <a:xfrm>
            <a:off x="20119" y="2921209"/>
            <a:ext cx="628698" cy="830997"/>
          </a:xfrm>
          <a:prstGeom prst="rect">
            <a:avLst/>
          </a:prstGeom>
          <a:noFill/>
        </p:spPr>
        <p:txBody>
          <a:bodyPr wrap="none" rtlCol="0">
            <a:spAutoFit/>
          </a:bodyPr>
          <a:lstStyle/>
          <a:p>
            <a:r>
              <a:rPr lang="fr-FR" sz="4800" b="1" dirty="0"/>
              <a:t>A</a:t>
            </a:r>
          </a:p>
        </p:txBody>
      </p:sp>
      <p:sp>
        <p:nvSpPr>
          <p:cNvPr id="93" name="TextBox 92">
            <a:extLst>
              <a:ext uri="{FF2B5EF4-FFF2-40B4-BE49-F238E27FC236}">
                <a16:creationId xmlns:a16="http://schemas.microsoft.com/office/drawing/2014/main" id="{8D2AD03D-EE01-4649-B8B8-81CB385BE7D5}"/>
              </a:ext>
            </a:extLst>
          </p:cNvPr>
          <p:cNvSpPr txBox="1"/>
          <p:nvPr/>
        </p:nvSpPr>
        <p:spPr>
          <a:xfrm>
            <a:off x="69309" y="1645487"/>
            <a:ext cx="595035" cy="830997"/>
          </a:xfrm>
          <a:prstGeom prst="rect">
            <a:avLst/>
          </a:prstGeom>
          <a:noFill/>
        </p:spPr>
        <p:txBody>
          <a:bodyPr wrap="none" rtlCol="0">
            <a:spAutoFit/>
          </a:bodyPr>
          <a:lstStyle/>
          <a:p>
            <a:r>
              <a:rPr lang="fr-FR" sz="4800" b="1" dirty="0"/>
              <a:t>S</a:t>
            </a:r>
          </a:p>
        </p:txBody>
      </p:sp>
      <p:grpSp>
        <p:nvGrpSpPr>
          <p:cNvPr id="130" name="Group 129">
            <a:extLst>
              <a:ext uri="{FF2B5EF4-FFF2-40B4-BE49-F238E27FC236}">
                <a16:creationId xmlns:a16="http://schemas.microsoft.com/office/drawing/2014/main" id="{4F3BDFF3-5845-6C47-9315-D86693B74A70}"/>
              </a:ext>
            </a:extLst>
          </p:cNvPr>
          <p:cNvGrpSpPr/>
          <p:nvPr/>
        </p:nvGrpSpPr>
        <p:grpSpPr>
          <a:xfrm>
            <a:off x="5046778" y="2755094"/>
            <a:ext cx="2431390" cy="1410737"/>
            <a:chOff x="5046778" y="2755094"/>
            <a:chExt cx="2431390" cy="1410737"/>
          </a:xfrm>
        </p:grpSpPr>
        <p:sp>
          <p:nvSpPr>
            <p:cNvPr id="94" name="Rounded Rectangle 93">
              <a:extLst>
                <a:ext uri="{FF2B5EF4-FFF2-40B4-BE49-F238E27FC236}">
                  <a16:creationId xmlns:a16="http://schemas.microsoft.com/office/drawing/2014/main" id="{849C6717-442E-1B42-9822-13EBDA5B984E}"/>
                </a:ext>
              </a:extLst>
            </p:cNvPr>
            <p:cNvSpPr/>
            <p:nvPr/>
          </p:nvSpPr>
          <p:spPr>
            <a:xfrm>
              <a:off x="5739309" y="2755094"/>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Banking</a:t>
              </a:r>
            </a:p>
          </p:txBody>
        </p:sp>
        <p:sp>
          <p:nvSpPr>
            <p:cNvPr id="95" name="Rounded Rectangle 94">
              <a:extLst>
                <a:ext uri="{FF2B5EF4-FFF2-40B4-BE49-F238E27FC236}">
                  <a16:creationId xmlns:a16="http://schemas.microsoft.com/office/drawing/2014/main" id="{524B1924-0C2C-5C45-B0E9-54226059C5F4}"/>
                </a:ext>
              </a:extLst>
            </p:cNvPr>
            <p:cNvSpPr/>
            <p:nvPr/>
          </p:nvSpPr>
          <p:spPr>
            <a:xfrm>
              <a:off x="5739309" y="3219790"/>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Track and Trace</a:t>
              </a:r>
            </a:p>
          </p:txBody>
        </p:sp>
        <p:sp>
          <p:nvSpPr>
            <p:cNvPr id="98" name="Rounded Rectangle 97">
              <a:extLst>
                <a:ext uri="{FF2B5EF4-FFF2-40B4-BE49-F238E27FC236}">
                  <a16:creationId xmlns:a16="http://schemas.microsoft.com/office/drawing/2014/main" id="{2EAEF970-09CC-F442-8FCD-489540E7145A}"/>
                </a:ext>
              </a:extLst>
            </p:cNvPr>
            <p:cNvSpPr/>
            <p:nvPr/>
          </p:nvSpPr>
          <p:spPr>
            <a:xfrm>
              <a:off x="5739309" y="3701135"/>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Customer Apps</a:t>
              </a:r>
            </a:p>
          </p:txBody>
        </p:sp>
        <p:cxnSp>
          <p:nvCxnSpPr>
            <p:cNvPr id="99" name="Straight Arrow Connector 98">
              <a:extLst>
                <a:ext uri="{FF2B5EF4-FFF2-40B4-BE49-F238E27FC236}">
                  <a16:creationId xmlns:a16="http://schemas.microsoft.com/office/drawing/2014/main" id="{95E1C721-A9E8-7E49-8236-BE4F2E669511}"/>
                </a:ext>
              </a:extLst>
            </p:cNvPr>
            <p:cNvCxnSpPr>
              <a:cxnSpLocks/>
              <a:endCxn id="98" idx="1"/>
            </p:cNvCxnSpPr>
            <p:nvPr/>
          </p:nvCxnSpPr>
          <p:spPr>
            <a:xfrm>
              <a:off x="5046778" y="3653049"/>
              <a:ext cx="692531" cy="280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6A0C2DB-A8BA-8946-9442-6492CCE322DF}"/>
                </a:ext>
              </a:extLst>
            </p:cNvPr>
            <p:cNvCxnSpPr>
              <a:cxnSpLocks/>
              <a:endCxn id="94" idx="1"/>
            </p:cNvCxnSpPr>
            <p:nvPr/>
          </p:nvCxnSpPr>
          <p:spPr>
            <a:xfrm flipV="1">
              <a:off x="5106401" y="2987442"/>
              <a:ext cx="632908" cy="128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61EB4A8-DE5B-9E45-835D-C288FF62DEF0}"/>
                </a:ext>
              </a:extLst>
            </p:cNvPr>
            <p:cNvCxnSpPr>
              <a:cxnSpLocks/>
              <a:stCxn id="68" idx="3"/>
              <a:endCxn id="95" idx="1"/>
            </p:cNvCxnSpPr>
            <p:nvPr/>
          </p:nvCxnSpPr>
          <p:spPr>
            <a:xfrm>
              <a:off x="5064800" y="3128389"/>
              <a:ext cx="674509" cy="32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018A0C74-B3B0-2C47-A058-5A3EEEAD0564}"/>
              </a:ext>
            </a:extLst>
          </p:cNvPr>
          <p:cNvGrpSpPr/>
          <p:nvPr/>
        </p:nvGrpSpPr>
        <p:grpSpPr>
          <a:xfrm>
            <a:off x="5064799" y="3854284"/>
            <a:ext cx="5465204" cy="997544"/>
            <a:chOff x="5064799" y="3854284"/>
            <a:chExt cx="5465204" cy="997544"/>
          </a:xfrm>
        </p:grpSpPr>
        <p:sp>
          <p:nvSpPr>
            <p:cNvPr id="96" name="Rounded Rectangle 95">
              <a:extLst>
                <a:ext uri="{FF2B5EF4-FFF2-40B4-BE49-F238E27FC236}">
                  <a16:creationId xmlns:a16="http://schemas.microsoft.com/office/drawing/2014/main" id="{2BF5532E-8ECF-2148-88BC-092404601A06}"/>
                </a:ext>
              </a:extLst>
            </p:cNvPr>
            <p:cNvSpPr/>
            <p:nvPr/>
          </p:nvSpPr>
          <p:spPr>
            <a:xfrm>
              <a:off x="8791144" y="3854284"/>
              <a:ext cx="1738859" cy="464696"/>
            </a:xfrm>
            <a:prstGeom prst="roundRect">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Enterprise Data Layer</a:t>
              </a:r>
            </a:p>
          </p:txBody>
        </p:sp>
        <p:sp>
          <p:nvSpPr>
            <p:cNvPr id="97" name="Rounded Rectangle 96">
              <a:extLst>
                <a:ext uri="{FF2B5EF4-FFF2-40B4-BE49-F238E27FC236}">
                  <a16:creationId xmlns:a16="http://schemas.microsoft.com/office/drawing/2014/main" id="{DDF87BA1-C765-C84A-97B2-B5285B17F997}"/>
                </a:ext>
              </a:extLst>
            </p:cNvPr>
            <p:cNvSpPr/>
            <p:nvPr/>
          </p:nvSpPr>
          <p:spPr>
            <a:xfrm>
              <a:off x="8791144" y="4338961"/>
              <a:ext cx="1738859" cy="464696"/>
            </a:xfrm>
            <a:prstGeom prst="roundRect">
              <a:avLst>
                <a:gd name="adj" fmla="val 0"/>
              </a:avLst>
            </a:pr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noProof="1"/>
                <a:t>Applications</a:t>
              </a:r>
            </a:p>
          </p:txBody>
        </p:sp>
        <p:cxnSp>
          <p:nvCxnSpPr>
            <p:cNvPr id="106" name="Straight Arrow Connector 105">
              <a:extLst>
                <a:ext uri="{FF2B5EF4-FFF2-40B4-BE49-F238E27FC236}">
                  <a16:creationId xmlns:a16="http://schemas.microsoft.com/office/drawing/2014/main" id="{5F1EA5CC-35F8-D042-B68D-753428B36D07}"/>
                </a:ext>
              </a:extLst>
            </p:cNvPr>
            <p:cNvCxnSpPr>
              <a:cxnSpLocks/>
              <a:stCxn id="77" idx="3"/>
              <a:endCxn id="97" idx="1"/>
            </p:cNvCxnSpPr>
            <p:nvPr/>
          </p:nvCxnSpPr>
          <p:spPr>
            <a:xfrm flipV="1">
              <a:off x="5064799" y="4571309"/>
              <a:ext cx="3726345" cy="28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2B6DC79-5651-A84F-BE41-2CF99BD38A98}"/>
                </a:ext>
              </a:extLst>
            </p:cNvPr>
            <p:cNvCxnSpPr>
              <a:cxnSpLocks/>
              <a:stCxn id="77" idx="3"/>
              <a:endCxn id="96" idx="1"/>
            </p:cNvCxnSpPr>
            <p:nvPr/>
          </p:nvCxnSpPr>
          <p:spPr>
            <a:xfrm flipV="1">
              <a:off x="5064799" y="4086632"/>
              <a:ext cx="3726345" cy="765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BC9A2031-4145-0243-83F8-D08109AE0C58}"/>
              </a:ext>
            </a:extLst>
          </p:cNvPr>
          <p:cNvGrpSpPr/>
          <p:nvPr/>
        </p:nvGrpSpPr>
        <p:grpSpPr>
          <a:xfrm>
            <a:off x="5029258" y="4904793"/>
            <a:ext cx="2448910" cy="949373"/>
            <a:chOff x="5029258" y="4904793"/>
            <a:chExt cx="2448910" cy="949373"/>
          </a:xfrm>
        </p:grpSpPr>
        <p:sp>
          <p:nvSpPr>
            <p:cNvPr id="112" name="Rounded Rectangle 111">
              <a:extLst>
                <a:ext uri="{FF2B5EF4-FFF2-40B4-BE49-F238E27FC236}">
                  <a16:creationId xmlns:a16="http://schemas.microsoft.com/office/drawing/2014/main" id="{47F83860-6DDD-6942-A889-E319274560FD}"/>
                </a:ext>
              </a:extLst>
            </p:cNvPr>
            <p:cNvSpPr/>
            <p:nvPr/>
          </p:nvSpPr>
          <p:spPr>
            <a:xfrm>
              <a:off x="5739309" y="4904793"/>
              <a:ext cx="1738859" cy="464696"/>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Global Company</a:t>
              </a:r>
            </a:p>
          </p:txBody>
        </p:sp>
        <p:sp>
          <p:nvSpPr>
            <p:cNvPr id="113" name="Rounded Rectangle 112">
              <a:extLst>
                <a:ext uri="{FF2B5EF4-FFF2-40B4-BE49-F238E27FC236}">
                  <a16:creationId xmlns:a16="http://schemas.microsoft.com/office/drawing/2014/main" id="{956997D2-2772-4047-95E7-F67C0BF9E362}"/>
                </a:ext>
              </a:extLst>
            </p:cNvPr>
            <p:cNvSpPr/>
            <p:nvPr/>
          </p:nvSpPr>
          <p:spPr>
            <a:xfrm>
              <a:off x="5739309" y="5389470"/>
              <a:ext cx="1738859" cy="464696"/>
            </a:xfrm>
            <a:prstGeom prst="roundRect">
              <a:avLst>
                <a:gd name="adj" fmla="val 0"/>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Retailers</a:t>
              </a:r>
            </a:p>
          </p:txBody>
        </p:sp>
        <p:cxnSp>
          <p:nvCxnSpPr>
            <p:cNvPr id="116" name="Straight Arrow Connector 115">
              <a:extLst>
                <a:ext uri="{FF2B5EF4-FFF2-40B4-BE49-F238E27FC236}">
                  <a16:creationId xmlns:a16="http://schemas.microsoft.com/office/drawing/2014/main" id="{EF3DBC79-85B6-3245-BAE0-69A54C6FEF9D}"/>
                </a:ext>
              </a:extLst>
            </p:cNvPr>
            <p:cNvCxnSpPr>
              <a:cxnSpLocks/>
            </p:cNvCxnSpPr>
            <p:nvPr/>
          </p:nvCxnSpPr>
          <p:spPr>
            <a:xfrm flipV="1">
              <a:off x="5029258" y="5171855"/>
              <a:ext cx="710051" cy="329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BE15CC2-A8D0-8540-AEE4-15126934EA8E}"/>
                </a:ext>
              </a:extLst>
            </p:cNvPr>
            <p:cNvCxnSpPr>
              <a:cxnSpLocks/>
              <a:endCxn id="113" idx="1"/>
            </p:cNvCxnSpPr>
            <p:nvPr/>
          </p:nvCxnSpPr>
          <p:spPr>
            <a:xfrm>
              <a:off x="5085851" y="5483424"/>
              <a:ext cx="653458" cy="13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0104BA8C-54F6-8F4A-BEE7-E5C00AF18017}"/>
              </a:ext>
            </a:extLst>
          </p:cNvPr>
          <p:cNvGrpSpPr/>
          <p:nvPr/>
        </p:nvGrpSpPr>
        <p:grpSpPr>
          <a:xfrm>
            <a:off x="5064799" y="5645207"/>
            <a:ext cx="5465204" cy="949373"/>
            <a:chOff x="5064799" y="5645207"/>
            <a:chExt cx="5465204" cy="949373"/>
          </a:xfrm>
        </p:grpSpPr>
        <p:sp>
          <p:nvSpPr>
            <p:cNvPr id="114" name="Rounded Rectangle 113">
              <a:extLst>
                <a:ext uri="{FF2B5EF4-FFF2-40B4-BE49-F238E27FC236}">
                  <a16:creationId xmlns:a16="http://schemas.microsoft.com/office/drawing/2014/main" id="{BDA0B4D1-5EDA-5540-BE30-9C6600AFAD55}"/>
                </a:ext>
              </a:extLst>
            </p:cNvPr>
            <p:cNvSpPr/>
            <p:nvPr/>
          </p:nvSpPr>
          <p:spPr>
            <a:xfrm>
              <a:off x="8791144" y="5645207"/>
              <a:ext cx="1738859" cy="464696"/>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Hybrid Cloud</a:t>
              </a:r>
            </a:p>
          </p:txBody>
        </p:sp>
        <p:sp>
          <p:nvSpPr>
            <p:cNvPr id="115" name="Rounded Rectangle 114">
              <a:extLst>
                <a:ext uri="{FF2B5EF4-FFF2-40B4-BE49-F238E27FC236}">
                  <a16:creationId xmlns:a16="http://schemas.microsoft.com/office/drawing/2014/main" id="{8945A2D9-F91A-E246-86EF-50E2ECDE7090}"/>
                </a:ext>
              </a:extLst>
            </p:cNvPr>
            <p:cNvSpPr/>
            <p:nvPr/>
          </p:nvSpPr>
          <p:spPr>
            <a:xfrm>
              <a:off x="8791144" y="6129884"/>
              <a:ext cx="1738859" cy="464696"/>
            </a:xfrm>
            <a:prstGeom prst="roundRect">
              <a:avLst>
                <a:gd name="adj" fmla="val 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noProof="1"/>
                <a:t>MultiCloud</a:t>
              </a:r>
            </a:p>
          </p:txBody>
        </p:sp>
        <p:cxnSp>
          <p:nvCxnSpPr>
            <p:cNvPr id="120" name="Straight Arrow Connector 119">
              <a:extLst>
                <a:ext uri="{FF2B5EF4-FFF2-40B4-BE49-F238E27FC236}">
                  <a16:creationId xmlns:a16="http://schemas.microsoft.com/office/drawing/2014/main" id="{C6C2F01F-F0E9-FE4C-ABED-656F33988786}"/>
                </a:ext>
              </a:extLst>
            </p:cNvPr>
            <p:cNvCxnSpPr>
              <a:cxnSpLocks/>
              <a:stCxn id="79" idx="3"/>
              <a:endCxn id="114" idx="1"/>
            </p:cNvCxnSpPr>
            <p:nvPr/>
          </p:nvCxnSpPr>
          <p:spPr>
            <a:xfrm flipV="1">
              <a:off x="5064799" y="5877555"/>
              <a:ext cx="3726345" cy="177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DB62B06-E234-564F-B9A3-F80D1ED5A8EB}"/>
                </a:ext>
              </a:extLst>
            </p:cNvPr>
            <p:cNvCxnSpPr>
              <a:cxnSpLocks/>
              <a:stCxn id="79" idx="3"/>
              <a:endCxn id="115" idx="1"/>
            </p:cNvCxnSpPr>
            <p:nvPr/>
          </p:nvCxnSpPr>
          <p:spPr>
            <a:xfrm>
              <a:off x="5064799" y="6055477"/>
              <a:ext cx="3726345" cy="306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74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10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wipe(left)">
                                      <p:cBhvr>
                                        <p:cTn id="17" dur="500"/>
                                        <p:tgtEl>
                                          <p:spTgt spid="1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wipe(left)">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wipe(left)">
                                      <p:cBhvr>
                                        <p:cTn id="27" dur="5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wipe(left)">
                                      <p:cBhvr>
                                        <p:cTn id="32" dur="500"/>
                                        <p:tgtEl>
                                          <p:spTgt spid="1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left)">
                                      <p:cBhvr>
                                        <p:cTn id="37" dur="500"/>
                                        <p:tgtEl>
                                          <p:spTgt spid="1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wipe(left)">
                                      <p:cBhvr>
                                        <p:cTn id="42" dur="500"/>
                                        <p:tgtEl>
                                          <p:spTgt spid="1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3"/>
                                        </p:tgtEl>
                                        <p:attrNameLst>
                                          <p:attrName>style.visibility</p:attrName>
                                        </p:attrNameLst>
                                      </p:cBhvr>
                                      <p:to>
                                        <p:strVal val="visible"/>
                                      </p:to>
                                    </p:set>
                                    <p:animEffect transition="in" filter="wipe(left)">
                                      <p:cBhvr>
                                        <p:cTn id="47" dur="500"/>
                                        <p:tgtEl>
                                          <p:spTgt spid="1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wipe(left)">
                                      <p:cBhvr>
                                        <p:cTn id="5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6b46890ac2_0_3"/>
          <p:cNvSpPr txBox="1">
            <a:spLocks noGrp="1"/>
          </p:cNvSpPr>
          <p:nvPr>
            <p:ph type="title"/>
          </p:nvPr>
        </p:nvSpPr>
        <p:spPr>
          <a:xfrm>
            <a:off x="0" y="264870"/>
            <a:ext cx="1855922" cy="685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Agenda</a:t>
            </a:r>
            <a:endParaRPr dirty="0"/>
          </a:p>
        </p:txBody>
      </p:sp>
      <p:sp>
        <p:nvSpPr>
          <p:cNvPr id="498" name="Google Shape;498;g6b46890ac2_0_3"/>
          <p:cNvSpPr txBox="1">
            <a:spLocks noGrp="1"/>
          </p:cNvSpPr>
          <p:nvPr>
            <p:ph type="body" idx="2"/>
          </p:nvPr>
        </p:nvSpPr>
        <p:spPr>
          <a:xfrm>
            <a:off x="4927896" y="1345862"/>
            <a:ext cx="7780149" cy="696600"/>
          </a:xfrm>
          <a:prstGeom prst="rect">
            <a:avLst/>
          </a:prstGeom>
        </p:spPr>
        <p:txBody>
          <a:bodyPr spcFirstLastPara="1" wrap="square" lIns="0" tIns="0" rIns="0" bIns="0" anchor="ctr" anchorCtr="0">
            <a:noAutofit/>
          </a:bodyPr>
          <a:lstStyle/>
          <a:p>
            <a:pPr marL="55562" lvl="0" indent="-55562" algn="l" rtl="0">
              <a:spcBef>
                <a:spcPts val="0"/>
              </a:spcBef>
              <a:spcAft>
                <a:spcPts val="0"/>
              </a:spcAft>
              <a:buSzPts val="600"/>
              <a:buChar char=" "/>
            </a:pPr>
            <a:r>
              <a:rPr lang="en-GB" b="1" dirty="0"/>
              <a:t>Understanding Apache Cassandra™ Use Cases</a:t>
            </a:r>
          </a:p>
        </p:txBody>
      </p:sp>
      <p:sp>
        <p:nvSpPr>
          <p:cNvPr id="500" name="Google Shape;500;g6b46890ac2_0_3"/>
          <p:cNvSpPr txBox="1">
            <a:spLocks noGrp="1"/>
          </p:cNvSpPr>
          <p:nvPr>
            <p:ph type="body" idx="4"/>
          </p:nvPr>
        </p:nvSpPr>
        <p:spPr>
          <a:xfrm>
            <a:off x="5036384" y="2426854"/>
            <a:ext cx="7346196" cy="69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dirty="0"/>
              <a:t>Data Modelling with Apache Cassandra™</a:t>
            </a:r>
          </a:p>
        </p:txBody>
      </p:sp>
      <p:sp>
        <p:nvSpPr>
          <p:cNvPr id="3" name="Rectangle 2">
            <a:extLst>
              <a:ext uri="{FF2B5EF4-FFF2-40B4-BE49-F238E27FC236}">
                <a16:creationId xmlns:a16="http://schemas.microsoft.com/office/drawing/2014/main" id="{BB337D31-65D4-C54B-B6D4-AAB6144B8C44}"/>
              </a:ext>
            </a:extLst>
          </p:cNvPr>
          <p:cNvSpPr/>
          <p:nvPr/>
        </p:nvSpPr>
        <p:spPr>
          <a:xfrm>
            <a:off x="3232342" y="1393210"/>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24" name="Rectangle 23">
            <a:extLst>
              <a:ext uri="{FF2B5EF4-FFF2-40B4-BE49-F238E27FC236}">
                <a16:creationId xmlns:a16="http://schemas.microsoft.com/office/drawing/2014/main" id="{E3BD577C-D3CC-FB4E-A947-0AEDE41001CD}"/>
              </a:ext>
            </a:extLst>
          </p:cNvPr>
          <p:cNvSpPr/>
          <p:nvPr/>
        </p:nvSpPr>
        <p:spPr>
          <a:xfrm>
            <a:off x="3232342" y="2494545"/>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2</a:t>
            </a:r>
          </a:p>
        </p:txBody>
      </p:sp>
      <p:sp>
        <p:nvSpPr>
          <p:cNvPr id="25" name="Rectangle 24">
            <a:extLst>
              <a:ext uri="{FF2B5EF4-FFF2-40B4-BE49-F238E27FC236}">
                <a16:creationId xmlns:a16="http://schemas.microsoft.com/office/drawing/2014/main" id="{919F9FE4-8B14-CD4E-B020-0330336D75D9}"/>
              </a:ext>
            </a:extLst>
          </p:cNvPr>
          <p:cNvSpPr/>
          <p:nvPr/>
        </p:nvSpPr>
        <p:spPr>
          <a:xfrm>
            <a:off x="3232342" y="3596456"/>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31" name="Google Shape;500;g6b46890ac2_0_3">
            <a:extLst>
              <a:ext uri="{FF2B5EF4-FFF2-40B4-BE49-F238E27FC236}">
                <a16:creationId xmlns:a16="http://schemas.microsoft.com/office/drawing/2014/main" id="{7F142886-F27F-8B42-936C-4F165EE14E6C}"/>
              </a:ext>
            </a:extLst>
          </p:cNvPr>
          <p:cNvSpPr txBox="1">
            <a:spLocks/>
          </p:cNvSpPr>
          <p:nvPr/>
        </p:nvSpPr>
        <p:spPr>
          <a:xfrm>
            <a:off x="5092139" y="3517889"/>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a:ln>
                  <a:noFill/>
                </a:ln>
                <a:solidFill>
                  <a:srgbClr val="0C153A"/>
                </a:solidFill>
                <a:effectLst/>
                <a:uLnTx/>
                <a:uFillTx/>
                <a:latin typeface="Proxima Nova"/>
                <a:sym typeface="Proxima Nova"/>
              </a:rPr>
              <a:t>Application Development</a:t>
            </a:r>
          </a:p>
        </p:txBody>
      </p:sp>
      <p:sp>
        <p:nvSpPr>
          <p:cNvPr id="11" name="Google Shape;498;g6b46890ac2_0_3">
            <a:extLst>
              <a:ext uri="{FF2B5EF4-FFF2-40B4-BE49-F238E27FC236}">
                <a16:creationId xmlns:a16="http://schemas.microsoft.com/office/drawing/2014/main" id="{51EB5AC0-7B24-6349-9DEA-CD779146C2D7}"/>
              </a:ext>
            </a:extLst>
          </p:cNvPr>
          <p:cNvSpPr txBox="1">
            <a:spLocks/>
          </p:cNvSpPr>
          <p:nvPr/>
        </p:nvSpPr>
        <p:spPr>
          <a:xfrm>
            <a:off x="4927896" y="264870"/>
            <a:ext cx="7780149"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55562" indent="-55562">
              <a:spcBef>
                <a:spcPts val="0"/>
              </a:spcBef>
            </a:pPr>
            <a:r>
              <a:rPr lang="fr-FR" kern="0" dirty="0"/>
              <a:t>Bootstraping</a:t>
            </a:r>
          </a:p>
        </p:txBody>
      </p:sp>
      <p:sp>
        <p:nvSpPr>
          <p:cNvPr id="12" name="Rectangle 11">
            <a:extLst>
              <a:ext uri="{FF2B5EF4-FFF2-40B4-BE49-F238E27FC236}">
                <a16:creationId xmlns:a16="http://schemas.microsoft.com/office/drawing/2014/main" id="{9C15B2DB-901D-EB46-8506-A621DF175B1A}"/>
              </a:ext>
            </a:extLst>
          </p:cNvPr>
          <p:cNvSpPr/>
          <p:nvPr/>
        </p:nvSpPr>
        <p:spPr>
          <a:xfrm>
            <a:off x="3232342" y="320625"/>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0</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0390D65A-2E25-0349-B12C-8012CF141447}"/>
              </a:ext>
            </a:extLst>
          </p:cNvPr>
          <p:cNvSpPr/>
          <p:nvPr/>
        </p:nvSpPr>
        <p:spPr>
          <a:xfrm>
            <a:off x="3232342" y="4709791"/>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4</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Google Shape;500;g6b46890ac2_0_3">
            <a:extLst>
              <a:ext uri="{FF2B5EF4-FFF2-40B4-BE49-F238E27FC236}">
                <a16:creationId xmlns:a16="http://schemas.microsoft.com/office/drawing/2014/main" id="{FE96F3FC-A350-E54A-A682-96F25FBE194F}"/>
              </a:ext>
            </a:extLst>
          </p:cNvPr>
          <p:cNvSpPr txBox="1">
            <a:spLocks/>
          </p:cNvSpPr>
          <p:nvPr/>
        </p:nvSpPr>
        <p:spPr>
          <a:xfrm>
            <a:off x="5092139" y="4665187"/>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err="1">
                <a:ln>
                  <a:noFill/>
                </a:ln>
                <a:solidFill>
                  <a:srgbClr val="0C153A"/>
                </a:solidFill>
                <a:effectLst/>
                <a:uLnTx/>
                <a:uFillTx/>
                <a:latin typeface="Proxima Nova"/>
                <a:sym typeface="Proxima Nova"/>
              </a:rPr>
              <a:t>What’s</a:t>
            </a:r>
            <a:r>
              <a:rPr kumimoji="0" lang="fr-FR" sz="2400" b="1" i="0" u="none" strike="noStrike" kern="0" cap="none" spc="0" normalizeH="0" baseline="0" noProof="0" dirty="0">
                <a:ln>
                  <a:noFill/>
                </a:ln>
                <a:solidFill>
                  <a:srgbClr val="0C153A"/>
                </a:solidFill>
                <a:effectLst/>
                <a:uLnTx/>
                <a:uFillTx/>
                <a:latin typeface="Proxima Nova"/>
                <a:sym typeface="Proxima Nova"/>
              </a:rPr>
              <a:t> NEXT ?</a:t>
            </a:r>
          </a:p>
        </p:txBody>
      </p:sp>
    </p:spTree>
    <p:extLst>
      <p:ext uri="{BB962C8B-B14F-4D97-AF65-F5344CB8AC3E}">
        <p14:creationId xmlns:p14="http://schemas.microsoft.com/office/powerpoint/2010/main" val="917966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sz="6000" dirty="0"/>
              <a:t>Data Modelling </a:t>
            </a:r>
            <a:br>
              <a:rPr lang="en-US" sz="6000" dirty="0"/>
            </a:br>
            <a:r>
              <a:rPr lang="en-US" sz="6000" dirty="0"/>
              <a:t>with Apache Cassandra™</a:t>
            </a:r>
            <a:endParaRPr sz="6000" dirty="0"/>
          </a:p>
        </p:txBody>
      </p:sp>
      <p:sp>
        <p:nvSpPr>
          <p:cNvPr id="752" name="Google Shape;752;p70"/>
          <p:cNvSpPr txBox="1">
            <a:spLocks noGrp="1"/>
          </p:cNvSpPr>
          <p:nvPr>
            <p:ph type="subTitle" idx="1"/>
          </p:nvPr>
        </p:nvSpPr>
        <p:spPr>
          <a:xfrm>
            <a:off x="457200" y="118241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Meetup @Stockholm</a:t>
            </a:r>
            <a:endParaRPr dirty="0"/>
          </a:p>
        </p:txBody>
      </p:sp>
    </p:spTree>
    <p:extLst>
      <p:ext uri="{BB962C8B-B14F-4D97-AF65-F5344CB8AC3E}">
        <p14:creationId xmlns:p14="http://schemas.microsoft.com/office/powerpoint/2010/main" val="3861435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4"/>
          <p:cNvSpPr txBox="1">
            <a:spLocks noGrp="1"/>
          </p:cNvSpPr>
          <p:nvPr>
            <p:ph type="body" idx="2"/>
          </p:nvPr>
        </p:nvSpPr>
        <p:spPr>
          <a:xfrm>
            <a:off x="6472227" y="1825625"/>
            <a:ext cx="5262400" cy="3813200"/>
          </a:xfrm>
          <a:prstGeom prst="rect">
            <a:avLst/>
          </a:prstGeom>
          <a:noFill/>
          <a:ln>
            <a:noFill/>
          </a:ln>
        </p:spPr>
        <p:txBody>
          <a:bodyPr spcFirstLastPara="1" wrap="square" lIns="0" tIns="0" rIns="0" bIns="0" anchor="t" anchorCtr="0">
            <a:noAutofit/>
          </a:bodyPr>
          <a:lstStyle/>
          <a:p>
            <a:r>
              <a:rPr lang="en-US"/>
              <a:t>Tabular data model, with one twist</a:t>
            </a:r>
            <a:endParaRPr/>
          </a:p>
          <a:p>
            <a:r>
              <a:rPr lang="en-US" i="1"/>
              <a:t>Keyspaces</a:t>
            </a:r>
            <a:r>
              <a:rPr lang="en-US"/>
              <a:t> contain </a:t>
            </a:r>
            <a:r>
              <a:rPr lang="en-US" i="1"/>
              <a:t>tables</a:t>
            </a:r>
            <a:endParaRPr/>
          </a:p>
          <a:p>
            <a:r>
              <a:rPr lang="en-US" i="1"/>
              <a:t>Tables</a:t>
            </a:r>
            <a:r>
              <a:rPr lang="en-US"/>
              <a:t> are organized in </a:t>
            </a:r>
            <a:r>
              <a:rPr lang="en-US" i="1"/>
              <a:t>rows</a:t>
            </a:r>
            <a:r>
              <a:rPr lang="en-US"/>
              <a:t> and </a:t>
            </a:r>
            <a:r>
              <a:rPr lang="en-US" i="1"/>
              <a:t>columns</a:t>
            </a:r>
            <a:endParaRPr/>
          </a:p>
          <a:p>
            <a:r>
              <a:rPr lang="en-US"/>
              <a:t>Groups of related rows called </a:t>
            </a:r>
            <a:r>
              <a:rPr lang="en-US" i="1"/>
              <a:t>partitions</a:t>
            </a:r>
            <a:r>
              <a:rPr lang="en-US"/>
              <a:t> are stored together on the same node (or nodes)</a:t>
            </a:r>
            <a:endParaRPr/>
          </a:p>
          <a:p>
            <a:r>
              <a:rPr lang="en-US"/>
              <a:t>Each row contains a </a:t>
            </a:r>
            <a:r>
              <a:rPr lang="en-US" i="1"/>
              <a:t>partition key</a:t>
            </a:r>
            <a:r>
              <a:rPr lang="en-US"/>
              <a:t> </a:t>
            </a:r>
            <a:endParaRPr/>
          </a:p>
          <a:p>
            <a:pPr lvl="1"/>
            <a:r>
              <a:rPr lang="en-US"/>
              <a:t>One or more columns that are hashed to determine which node(s) store that data</a:t>
            </a:r>
            <a:endParaRPr/>
          </a:p>
        </p:txBody>
      </p:sp>
      <p:sp>
        <p:nvSpPr>
          <p:cNvPr id="482" name="Google Shape;482;p34"/>
          <p:cNvSpPr txBox="1">
            <a:spLocks noGrp="1"/>
          </p:cNvSpPr>
          <p:nvPr>
            <p:ph type="title"/>
          </p:nvPr>
        </p:nvSpPr>
        <p:spPr>
          <a:xfrm>
            <a:off x="457200" y="457201"/>
            <a:ext cx="11277600" cy="899652"/>
          </a:xfrm>
          <a:prstGeom prst="rect">
            <a:avLst/>
          </a:prstGeom>
          <a:noFill/>
          <a:ln>
            <a:noFill/>
          </a:ln>
        </p:spPr>
        <p:txBody>
          <a:bodyPr spcFirstLastPara="1" wrap="square" lIns="0" tIns="0" rIns="0" bIns="0" anchor="ctr" anchorCtr="0">
            <a:noAutofit/>
          </a:bodyPr>
          <a:lstStyle/>
          <a:p>
            <a:r>
              <a:rPr lang="en-US"/>
              <a:t>Cassandra Structure - Partition</a:t>
            </a:r>
            <a:endParaRPr/>
          </a:p>
        </p:txBody>
      </p:sp>
      <p:sp>
        <p:nvSpPr>
          <p:cNvPr id="483" name="Google Shape;483;p34"/>
          <p:cNvSpPr txBox="1">
            <a:spLocks noGrp="1"/>
          </p:cNvSpPr>
          <p:nvPr>
            <p:ph type="subTitle" idx="4"/>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endParaRPr/>
          </a:p>
        </p:txBody>
      </p:sp>
      <p:sp>
        <p:nvSpPr>
          <p:cNvPr id="484" name="Google Shape;484;p34"/>
          <p:cNvSpPr/>
          <p:nvPr/>
        </p:nvSpPr>
        <p:spPr>
          <a:xfrm>
            <a:off x="1639372" y="1356853"/>
            <a:ext cx="3872789" cy="4281951"/>
          </a:xfrm>
          <a:prstGeom prst="rect">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33" tIns="91433" rIns="91433" bIns="60900" anchor="t" anchorCtr="0">
            <a:noAutofit/>
          </a:bodyPr>
          <a:lstStyle/>
          <a:p>
            <a:r>
              <a:rPr lang="en-US" sz="2000">
                <a:solidFill>
                  <a:schemeClr val="accent1"/>
                </a:solidFill>
                <a:latin typeface="Proxima Nova"/>
                <a:ea typeface="Proxima Nova"/>
                <a:cs typeface="Proxima Nova"/>
                <a:sym typeface="Proxima Nova"/>
              </a:rPr>
              <a:t>Keyspace</a:t>
            </a:r>
            <a:endParaRPr sz="2000">
              <a:solidFill>
                <a:schemeClr val="accent1"/>
              </a:solidFill>
              <a:latin typeface="Proxima Nova"/>
              <a:ea typeface="Proxima Nova"/>
              <a:cs typeface="Proxima Nova"/>
              <a:sym typeface="Proxima Nova"/>
            </a:endParaRPr>
          </a:p>
        </p:txBody>
      </p:sp>
      <p:sp>
        <p:nvSpPr>
          <p:cNvPr id="485" name="Google Shape;485;p34"/>
          <p:cNvSpPr/>
          <p:nvPr/>
        </p:nvSpPr>
        <p:spPr>
          <a:xfrm>
            <a:off x="1967526" y="1944842"/>
            <a:ext cx="3248421" cy="3464287"/>
          </a:xfrm>
          <a:prstGeom prst="rect">
            <a:avLst/>
          </a:prstGeom>
          <a:gradFill>
            <a:gsLst>
              <a:gs pos="0">
                <a:srgbClr val="8696FF"/>
              </a:gs>
              <a:gs pos="35000">
                <a:srgbClr val="ABB4FF"/>
              </a:gs>
              <a:gs pos="100000">
                <a:srgbClr val="DCE0FF"/>
              </a:gs>
            </a:gsLst>
            <a:lin ang="16200000" scaled="0"/>
          </a:gradFill>
          <a:ln w="9525" cap="flat" cmpd="sng">
            <a:solidFill>
              <a:srgbClr val="1945D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33" tIns="91433" rIns="91433" bIns="60900" anchor="t" anchorCtr="0">
            <a:noAutofit/>
          </a:bodyPr>
          <a:lstStyle/>
          <a:p>
            <a:r>
              <a:rPr lang="en-US" sz="2000">
                <a:solidFill>
                  <a:schemeClr val="accent1"/>
                </a:solidFill>
                <a:latin typeface="Proxima Nova"/>
                <a:ea typeface="Proxima Nova"/>
                <a:cs typeface="Proxima Nova"/>
                <a:sym typeface="Proxima Nova"/>
              </a:rPr>
              <a:t>Table</a:t>
            </a:r>
            <a:endParaRPr sz="2400"/>
          </a:p>
        </p:txBody>
      </p:sp>
      <p:graphicFrame>
        <p:nvGraphicFramePr>
          <p:cNvPr id="486" name="Google Shape;486;p34"/>
          <p:cNvGraphicFramePr/>
          <p:nvPr/>
        </p:nvGraphicFramePr>
        <p:xfrm>
          <a:off x="2186629" y="2483215"/>
          <a:ext cx="2820400" cy="960198"/>
        </p:xfrm>
        <a:graphic>
          <a:graphicData uri="http://schemas.openxmlformats.org/drawingml/2006/table">
            <a:tbl>
              <a:tblPr firstRow="1" bandRow="1">
                <a:noFill/>
              </a:tblPr>
              <a:tblGrid>
                <a:gridCol w="705100">
                  <a:extLst>
                    <a:ext uri="{9D8B030D-6E8A-4147-A177-3AD203B41FA5}">
                      <a16:colId xmlns:a16="http://schemas.microsoft.com/office/drawing/2014/main" val="20000"/>
                    </a:ext>
                  </a:extLst>
                </a:gridCol>
                <a:gridCol w="705100">
                  <a:extLst>
                    <a:ext uri="{9D8B030D-6E8A-4147-A177-3AD203B41FA5}">
                      <a16:colId xmlns:a16="http://schemas.microsoft.com/office/drawing/2014/main" val="20001"/>
                    </a:ext>
                  </a:extLst>
                </a:gridCol>
                <a:gridCol w="705100">
                  <a:extLst>
                    <a:ext uri="{9D8B030D-6E8A-4147-A177-3AD203B41FA5}">
                      <a16:colId xmlns:a16="http://schemas.microsoft.com/office/drawing/2014/main" val="20002"/>
                    </a:ext>
                  </a:extLst>
                </a:gridCol>
                <a:gridCol w="705100">
                  <a:extLst>
                    <a:ext uri="{9D8B030D-6E8A-4147-A177-3AD203B41FA5}">
                      <a16:colId xmlns:a16="http://schemas.microsoft.com/office/drawing/2014/main" val="20003"/>
                    </a:ext>
                  </a:extLst>
                </a:gridCol>
              </a:tblGrid>
              <a:tr h="314987">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0"/>
                  </a:ext>
                </a:extLst>
              </a:tr>
              <a:tr h="314987">
                <a:tc rowSpan="2">
                  <a:txBody>
                    <a:bodyPr/>
                    <a:lstStyle/>
                    <a:p>
                      <a:pPr marL="0" marR="0" lvl="0" indent="0" algn="ctr" rtl="0">
                        <a:lnSpc>
                          <a:spcPct val="100000"/>
                        </a:lnSpc>
                        <a:spcBef>
                          <a:spcPts val="0"/>
                        </a:spcBef>
                        <a:spcAft>
                          <a:spcPts val="0"/>
                        </a:spcAft>
                        <a:buNone/>
                      </a:pPr>
                      <a:r>
                        <a:rPr lang="en-US" sz="1500" u="none" strike="noStrike" cap="none"/>
                        <a:t>x</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1"/>
                  </a:ext>
                </a:extLst>
              </a:tr>
              <a:tr h="314987">
                <a:tc vMerge="1">
                  <a:txBody>
                    <a:bodyPr/>
                    <a:lstStyle/>
                    <a:p>
                      <a:endParaRPr lang="fr-FR"/>
                    </a:p>
                  </a:txBody>
                  <a:tcP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2"/>
                  </a:ext>
                </a:extLst>
              </a:tr>
            </a:tbl>
          </a:graphicData>
        </a:graphic>
      </p:graphicFrame>
      <p:graphicFrame>
        <p:nvGraphicFramePr>
          <p:cNvPr id="487" name="Google Shape;487;p34"/>
          <p:cNvGraphicFramePr/>
          <p:nvPr/>
        </p:nvGraphicFramePr>
        <p:xfrm>
          <a:off x="2170663" y="3698249"/>
          <a:ext cx="2820400" cy="960198"/>
        </p:xfrm>
        <a:graphic>
          <a:graphicData uri="http://schemas.openxmlformats.org/drawingml/2006/table">
            <a:tbl>
              <a:tblPr bandRow="1">
                <a:noFill/>
              </a:tblPr>
              <a:tblGrid>
                <a:gridCol w="705100">
                  <a:extLst>
                    <a:ext uri="{9D8B030D-6E8A-4147-A177-3AD203B41FA5}">
                      <a16:colId xmlns:a16="http://schemas.microsoft.com/office/drawing/2014/main" val="20000"/>
                    </a:ext>
                  </a:extLst>
                </a:gridCol>
                <a:gridCol w="705100">
                  <a:extLst>
                    <a:ext uri="{9D8B030D-6E8A-4147-A177-3AD203B41FA5}">
                      <a16:colId xmlns:a16="http://schemas.microsoft.com/office/drawing/2014/main" val="20001"/>
                    </a:ext>
                  </a:extLst>
                </a:gridCol>
                <a:gridCol w="705100">
                  <a:extLst>
                    <a:ext uri="{9D8B030D-6E8A-4147-A177-3AD203B41FA5}">
                      <a16:colId xmlns:a16="http://schemas.microsoft.com/office/drawing/2014/main" val="20002"/>
                    </a:ext>
                  </a:extLst>
                </a:gridCol>
                <a:gridCol w="705100">
                  <a:extLst>
                    <a:ext uri="{9D8B030D-6E8A-4147-A177-3AD203B41FA5}">
                      <a16:colId xmlns:a16="http://schemas.microsoft.com/office/drawing/2014/main" val="20003"/>
                    </a:ext>
                  </a:extLst>
                </a:gridCol>
              </a:tblGrid>
              <a:tr h="314987">
                <a:tc rowSpan="3">
                  <a:txBody>
                    <a:bodyPr/>
                    <a:lstStyle/>
                    <a:p>
                      <a:pPr marL="0" marR="0" lvl="0" indent="0" algn="ctr" rtl="0">
                        <a:lnSpc>
                          <a:spcPct val="100000"/>
                        </a:lnSpc>
                        <a:spcBef>
                          <a:spcPts val="0"/>
                        </a:spcBef>
                        <a:spcAft>
                          <a:spcPts val="0"/>
                        </a:spcAft>
                        <a:buNone/>
                      </a:pPr>
                      <a:r>
                        <a:rPr lang="en-US" sz="1500" u="none" strike="noStrike" cap="none"/>
                        <a:t>y</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0"/>
                  </a:ext>
                </a:extLst>
              </a:tr>
              <a:tr h="314987">
                <a:tc vMerge="1">
                  <a:txBody>
                    <a:bodyPr/>
                    <a:lstStyle/>
                    <a:p>
                      <a:endParaRPr lang="fr-FR"/>
                    </a:p>
                  </a:txBody>
                  <a:tcP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1"/>
                  </a:ext>
                </a:extLst>
              </a:tr>
              <a:tr h="314987">
                <a:tc vMerge="1">
                  <a:txBody>
                    <a:bodyPr/>
                    <a:lstStyle/>
                    <a:p>
                      <a:endParaRPr lang="fr-FR"/>
                    </a:p>
                  </a:txBody>
                  <a:tcP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2"/>
                  </a:ext>
                </a:extLst>
              </a:tr>
            </a:tbl>
          </a:graphicData>
        </a:graphic>
      </p:graphicFrame>
      <p:graphicFrame>
        <p:nvGraphicFramePr>
          <p:cNvPr id="488" name="Google Shape;488;p34"/>
          <p:cNvGraphicFramePr/>
          <p:nvPr/>
        </p:nvGraphicFramePr>
        <p:xfrm>
          <a:off x="2142417" y="4907419"/>
          <a:ext cx="2820400" cy="320066"/>
        </p:xfrm>
        <a:graphic>
          <a:graphicData uri="http://schemas.openxmlformats.org/drawingml/2006/table">
            <a:tbl>
              <a:tblPr bandRow="1">
                <a:noFill/>
              </a:tblPr>
              <a:tblGrid>
                <a:gridCol w="705100">
                  <a:extLst>
                    <a:ext uri="{9D8B030D-6E8A-4147-A177-3AD203B41FA5}">
                      <a16:colId xmlns:a16="http://schemas.microsoft.com/office/drawing/2014/main" val="20000"/>
                    </a:ext>
                  </a:extLst>
                </a:gridCol>
                <a:gridCol w="705100">
                  <a:extLst>
                    <a:ext uri="{9D8B030D-6E8A-4147-A177-3AD203B41FA5}">
                      <a16:colId xmlns:a16="http://schemas.microsoft.com/office/drawing/2014/main" val="20001"/>
                    </a:ext>
                  </a:extLst>
                </a:gridCol>
                <a:gridCol w="705100">
                  <a:extLst>
                    <a:ext uri="{9D8B030D-6E8A-4147-A177-3AD203B41FA5}">
                      <a16:colId xmlns:a16="http://schemas.microsoft.com/office/drawing/2014/main" val="20002"/>
                    </a:ext>
                  </a:extLst>
                </a:gridCol>
                <a:gridCol w="705100">
                  <a:extLst>
                    <a:ext uri="{9D8B030D-6E8A-4147-A177-3AD203B41FA5}">
                      <a16:colId xmlns:a16="http://schemas.microsoft.com/office/drawing/2014/main" val="20003"/>
                    </a:ext>
                  </a:extLst>
                </a:gridCol>
              </a:tblGrid>
              <a:tr h="314987">
                <a:tc>
                  <a:txBody>
                    <a:bodyPr/>
                    <a:lstStyle/>
                    <a:p>
                      <a:pPr marL="0" marR="0" lvl="0" indent="0" algn="ctr" rtl="0">
                        <a:lnSpc>
                          <a:spcPct val="100000"/>
                        </a:lnSpc>
                        <a:spcBef>
                          <a:spcPts val="0"/>
                        </a:spcBef>
                        <a:spcAft>
                          <a:spcPts val="0"/>
                        </a:spcAft>
                        <a:buNone/>
                      </a:pPr>
                      <a:r>
                        <a:rPr lang="en-US" sz="1500" u="none" strike="noStrike" cap="none"/>
                        <a:t>z</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tc>
                  <a:txBody>
                    <a:bodyPr/>
                    <a:lstStyle/>
                    <a:p>
                      <a:pPr marL="0" marR="0" lvl="0" indent="0" algn="ctr" rtl="0">
                        <a:lnSpc>
                          <a:spcPct val="100000"/>
                        </a:lnSpc>
                        <a:spcBef>
                          <a:spcPts val="0"/>
                        </a:spcBef>
                        <a:spcAft>
                          <a:spcPts val="0"/>
                        </a:spcAft>
                        <a:buNone/>
                      </a:pPr>
                      <a:r>
                        <a:rPr lang="en-US" sz="1500" u="none" strike="noStrike" cap="none"/>
                        <a:t>-</a:t>
                      </a:r>
                      <a:endParaRPr sz="1500" b="0" i="0" u="none" strike="noStrike" cap="none">
                        <a:latin typeface="Proxima Nova"/>
                        <a:ea typeface="Proxima Nova"/>
                        <a:cs typeface="Proxima Nova"/>
                        <a:sym typeface="Proxima Nova"/>
                      </a:endParaRPr>
                    </a:p>
                  </a:txBody>
                  <a:tcPr marL="91433" marR="91433" marT="45733" marB="45733" anchor="ctr"/>
                </a:tc>
                <a:extLst>
                  <a:ext uri="{0D108BD9-81ED-4DB2-BD59-A6C34878D82A}">
                    <a16:rowId xmlns:a16="http://schemas.microsoft.com/office/drawing/2014/main" val="10000"/>
                  </a:ext>
                </a:extLst>
              </a:tr>
            </a:tbl>
          </a:graphicData>
        </a:graphic>
      </p:graphicFrame>
      <p:sp>
        <p:nvSpPr>
          <p:cNvPr id="489" name="Google Shape;489;p34"/>
          <p:cNvSpPr/>
          <p:nvPr/>
        </p:nvSpPr>
        <p:spPr>
          <a:xfrm>
            <a:off x="3962186" y="1485946"/>
            <a:ext cx="1092607"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columns</a:t>
            </a:r>
            <a:endParaRPr sz="1100">
              <a:solidFill>
                <a:srgbClr val="000000"/>
              </a:solidFill>
              <a:latin typeface="Proxima Nova"/>
              <a:ea typeface="Proxima Nova"/>
              <a:cs typeface="Proxima Nova"/>
              <a:sym typeface="Proxima Nova"/>
            </a:endParaRPr>
          </a:p>
        </p:txBody>
      </p:sp>
      <p:sp>
        <p:nvSpPr>
          <p:cNvPr id="490" name="Google Shape;490;p34"/>
          <p:cNvSpPr/>
          <p:nvPr/>
        </p:nvSpPr>
        <p:spPr>
          <a:xfrm>
            <a:off x="159818" y="3072608"/>
            <a:ext cx="1184513"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partitions</a:t>
            </a:r>
            <a:endParaRPr sz="1100">
              <a:solidFill>
                <a:srgbClr val="000000"/>
              </a:solidFill>
              <a:latin typeface="Proxima Nova"/>
              <a:ea typeface="Proxima Nova"/>
              <a:cs typeface="Proxima Nova"/>
              <a:sym typeface="Proxima Nova"/>
            </a:endParaRPr>
          </a:p>
        </p:txBody>
      </p:sp>
      <p:sp>
        <p:nvSpPr>
          <p:cNvPr id="491" name="Google Shape;491;p34"/>
          <p:cNvSpPr/>
          <p:nvPr/>
        </p:nvSpPr>
        <p:spPr>
          <a:xfrm>
            <a:off x="6359143" y="5103446"/>
            <a:ext cx="731397"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rows</a:t>
            </a:r>
            <a:endParaRPr sz="1100">
              <a:solidFill>
                <a:srgbClr val="000000"/>
              </a:solidFill>
              <a:latin typeface="Proxima Nova"/>
              <a:ea typeface="Proxima Nova"/>
              <a:cs typeface="Proxima Nova"/>
              <a:sym typeface="Proxima Nova"/>
            </a:endParaRPr>
          </a:p>
        </p:txBody>
      </p:sp>
      <p:cxnSp>
        <p:nvCxnSpPr>
          <p:cNvPr id="492" name="Google Shape;492;p34"/>
          <p:cNvCxnSpPr>
            <a:stCxn id="490" idx="3"/>
          </p:cNvCxnSpPr>
          <p:nvPr/>
        </p:nvCxnSpPr>
        <p:spPr>
          <a:xfrm rot="10800000" flipH="1">
            <a:off x="1344331" y="2955463"/>
            <a:ext cx="842400" cy="3172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3" name="Google Shape;493;p34"/>
          <p:cNvCxnSpPr>
            <a:stCxn id="490" idx="3"/>
          </p:cNvCxnSpPr>
          <p:nvPr/>
        </p:nvCxnSpPr>
        <p:spPr>
          <a:xfrm>
            <a:off x="1344331" y="3272663"/>
            <a:ext cx="826400" cy="898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4" name="Google Shape;494;p34"/>
          <p:cNvCxnSpPr>
            <a:stCxn id="490" idx="3"/>
          </p:cNvCxnSpPr>
          <p:nvPr/>
        </p:nvCxnSpPr>
        <p:spPr>
          <a:xfrm>
            <a:off x="1344331" y="3272663"/>
            <a:ext cx="798000" cy="17924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5" name="Google Shape;495;p34"/>
          <p:cNvCxnSpPr>
            <a:stCxn id="489" idx="2"/>
          </p:cNvCxnSpPr>
          <p:nvPr/>
        </p:nvCxnSpPr>
        <p:spPr>
          <a:xfrm flipH="1">
            <a:off x="2756089" y="1886055"/>
            <a:ext cx="1752400" cy="554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6" name="Google Shape;496;p34"/>
          <p:cNvCxnSpPr>
            <a:stCxn id="489" idx="2"/>
          </p:cNvCxnSpPr>
          <p:nvPr/>
        </p:nvCxnSpPr>
        <p:spPr>
          <a:xfrm flipH="1">
            <a:off x="3451689" y="1886055"/>
            <a:ext cx="1056800" cy="595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7" name="Google Shape;497;p34"/>
          <p:cNvCxnSpPr>
            <a:stCxn id="489" idx="2"/>
          </p:cNvCxnSpPr>
          <p:nvPr/>
        </p:nvCxnSpPr>
        <p:spPr>
          <a:xfrm flipH="1">
            <a:off x="3934889" y="1886055"/>
            <a:ext cx="573600" cy="592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8" name="Google Shape;498;p34"/>
          <p:cNvCxnSpPr>
            <a:stCxn id="489" idx="2"/>
          </p:cNvCxnSpPr>
          <p:nvPr/>
        </p:nvCxnSpPr>
        <p:spPr>
          <a:xfrm>
            <a:off x="4508489" y="1886055"/>
            <a:ext cx="92800" cy="5988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499" name="Google Shape;499;p34"/>
          <p:cNvCxnSpPr>
            <a:stCxn id="491" idx="1"/>
          </p:cNvCxnSpPr>
          <p:nvPr/>
        </p:nvCxnSpPr>
        <p:spPr>
          <a:xfrm rot="10800000">
            <a:off x="5007143" y="4494700"/>
            <a:ext cx="1352000" cy="8088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00" name="Google Shape;500;p34"/>
          <p:cNvCxnSpPr>
            <a:stCxn id="491" idx="1"/>
          </p:cNvCxnSpPr>
          <p:nvPr/>
        </p:nvCxnSpPr>
        <p:spPr>
          <a:xfrm rot="10800000">
            <a:off x="4991143" y="4170700"/>
            <a:ext cx="1368000" cy="11328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501" name="Google Shape;501;p34"/>
          <p:cNvSpPr/>
          <p:nvPr/>
        </p:nvSpPr>
        <p:spPr>
          <a:xfrm>
            <a:off x="3184207" y="5826859"/>
            <a:ext cx="1502976"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Partition key</a:t>
            </a:r>
            <a:endParaRPr sz="1100">
              <a:solidFill>
                <a:srgbClr val="000000"/>
              </a:solidFill>
              <a:latin typeface="Proxima Nova"/>
              <a:ea typeface="Proxima Nova"/>
              <a:cs typeface="Proxima Nova"/>
              <a:sym typeface="Proxima Nova"/>
            </a:endParaRPr>
          </a:p>
        </p:txBody>
      </p:sp>
      <p:cxnSp>
        <p:nvCxnSpPr>
          <p:cNvPr id="502" name="Google Shape;502;p34"/>
          <p:cNvCxnSpPr>
            <a:stCxn id="501" idx="1"/>
          </p:cNvCxnSpPr>
          <p:nvPr/>
        </p:nvCxnSpPr>
        <p:spPr>
          <a:xfrm rot="10800000">
            <a:off x="2575807" y="5103313"/>
            <a:ext cx="608400" cy="923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21474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5"/>
          <p:cNvSpPr txBox="1">
            <a:spLocks noGrp="1"/>
          </p:cNvSpPr>
          <p:nvPr>
            <p:ph type="title"/>
          </p:nvPr>
        </p:nvSpPr>
        <p:spPr>
          <a:xfrm>
            <a:off x="457200" y="457200"/>
            <a:ext cx="11277600" cy="899600"/>
          </a:xfrm>
          <a:prstGeom prst="rect">
            <a:avLst/>
          </a:prstGeom>
          <a:noFill/>
          <a:ln>
            <a:noFill/>
          </a:ln>
        </p:spPr>
        <p:txBody>
          <a:bodyPr spcFirstLastPara="1" wrap="square" lIns="0" tIns="0" rIns="0" bIns="0" anchor="ctr" anchorCtr="0">
            <a:noAutofit/>
          </a:bodyPr>
          <a:lstStyle/>
          <a:p>
            <a:pPr>
              <a:buSzPts val="1400"/>
            </a:pPr>
            <a:r>
              <a:rPr lang="en-US"/>
              <a:t>Example Data – Users organized by city</a:t>
            </a:r>
            <a:endParaRPr/>
          </a:p>
        </p:txBody>
      </p:sp>
      <p:sp>
        <p:nvSpPr>
          <p:cNvPr id="508" name="Google Shape;508;p35"/>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sp>
        <p:nvSpPr>
          <p:cNvPr id="509" name="Google Shape;509;p35"/>
          <p:cNvSpPr/>
          <p:nvPr/>
        </p:nvSpPr>
        <p:spPr>
          <a:xfrm>
            <a:off x="1823013" y="1567282"/>
            <a:ext cx="8192793" cy="3988095"/>
          </a:xfrm>
          <a:prstGeom prst="rect">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33" tIns="91433" rIns="91433" bIns="60900" anchor="t" anchorCtr="0">
            <a:noAutofit/>
          </a:bodyPr>
          <a:lstStyle/>
          <a:p>
            <a:r>
              <a:rPr lang="en-US" sz="2000">
                <a:solidFill>
                  <a:schemeClr val="accent1"/>
                </a:solidFill>
                <a:latin typeface="Proxima Nova"/>
                <a:ea typeface="Proxima Nova"/>
                <a:cs typeface="Proxima Nova"/>
                <a:sym typeface="Proxima Nova"/>
              </a:rPr>
              <a:t>Keyspace users</a:t>
            </a:r>
            <a:endParaRPr sz="2400"/>
          </a:p>
        </p:txBody>
      </p:sp>
      <p:sp>
        <p:nvSpPr>
          <p:cNvPr id="510" name="Google Shape;510;p35"/>
          <p:cNvSpPr/>
          <p:nvPr/>
        </p:nvSpPr>
        <p:spPr>
          <a:xfrm>
            <a:off x="2225959" y="2118198"/>
            <a:ext cx="7436439" cy="3172521"/>
          </a:xfrm>
          <a:prstGeom prst="rect">
            <a:avLst/>
          </a:prstGeom>
          <a:gradFill>
            <a:gsLst>
              <a:gs pos="0">
                <a:srgbClr val="8696FF"/>
              </a:gs>
              <a:gs pos="35000">
                <a:srgbClr val="ABB4FF"/>
              </a:gs>
              <a:gs pos="100000">
                <a:srgbClr val="DCE0FF"/>
              </a:gs>
            </a:gsLst>
            <a:lin ang="16200000" scaled="0"/>
          </a:gradFill>
          <a:ln w="9525" cap="flat" cmpd="sng">
            <a:solidFill>
              <a:srgbClr val="1945D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33" tIns="91433" rIns="91433" bIns="60900" anchor="t" anchorCtr="0">
            <a:noAutofit/>
          </a:bodyPr>
          <a:lstStyle/>
          <a:p>
            <a:r>
              <a:rPr lang="en-US" sz="2200">
                <a:solidFill>
                  <a:schemeClr val="accent1"/>
                </a:solidFill>
                <a:latin typeface="Proxima Nova"/>
                <a:ea typeface="Proxima Nova"/>
                <a:cs typeface="Proxima Nova"/>
                <a:sym typeface="Proxima Nova"/>
              </a:rPr>
              <a:t>Table </a:t>
            </a:r>
            <a:r>
              <a:rPr lang="en-US" sz="2200" i="1">
                <a:solidFill>
                  <a:schemeClr val="accent1"/>
                </a:solidFill>
                <a:latin typeface="Proxima Nova"/>
                <a:ea typeface="Proxima Nova"/>
                <a:cs typeface="Proxima Nova"/>
                <a:sym typeface="Proxima Nova"/>
              </a:rPr>
              <a:t>users_by_city</a:t>
            </a:r>
            <a:endParaRPr sz="2200">
              <a:solidFill>
                <a:schemeClr val="accent1"/>
              </a:solidFill>
              <a:latin typeface="Proxima Nova"/>
              <a:ea typeface="Proxima Nova"/>
              <a:cs typeface="Proxima Nova"/>
              <a:sym typeface="Proxima Nova"/>
            </a:endParaRPr>
          </a:p>
        </p:txBody>
      </p:sp>
      <p:sp>
        <p:nvSpPr>
          <p:cNvPr id="511" name="Google Shape;511;p35"/>
          <p:cNvSpPr/>
          <p:nvPr/>
        </p:nvSpPr>
        <p:spPr>
          <a:xfrm>
            <a:off x="3968813" y="5761056"/>
            <a:ext cx="2242495"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Clustering columns </a:t>
            </a:r>
            <a:endParaRPr sz="1100">
              <a:solidFill>
                <a:srgbClr val="000000"/>
              </a:solidFill>
              <a:latin typeface="Proxima Nova"/>
              <a:ea typeface="Proxima Nova"/>
              <a:cs typeface="Proxima Nova"/>
              <a:sym typeface="Proxima Nova"/>
            </a:endParaRPr>
          </a:p>
        </p:txBody>
      </p:sp>
      <p:sp>
        <p:nvSpPr>
          <p:cNvPr id="512" name="Google Shape;512;p35"/>
          <p:cNvSpPr/>
          <p:nvPr/>
        </p:nvSpPr>
        <p:spPr>
          <a:xfrm>
            <a:off x="323069" y="3665675"/>
            <a:ext cx="1184513"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partitions</a:t>
            </a:r>
            <a:endParaRPr sz="1100">
              <a:solidFill>
                <a:srgbClr val="000000"/>
              </a:solidFill>
              <a:latin typeface="Proxima Nova"/>
              <a:ea typeface="Proxima Nova"/>
              <a:cs typeface="Proxima Nova"/>
              <a:sym typeface="Proxima Nova"/>
            </a:endParaRPr>
          </a:p>
        </p:txBody>
      </p:sp>
      <p:sp>
        <p:nvSpPr>
          <p:cNvPr id="513" name="Google Shape;513;p35"/>
          <p:cNvSpPr/>
          <p:nvPr/>
        </p:nvSpPr>
        <p:spPr>
          <a:xfrm>
            <a:off x="10466550" y="4216591"/>
            <a:ext cx="731397"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rows</a:t>
            </a:r>
            <a:endParaRPr sz="1100">
              <a:solidFill>
                <a:srgbClr val="000000"/>
              </a:solidFill>
              <a:latin typeface="Proxima Nova"/>
              <a:ea typeface="Proxima Nova"/>
              <a:cs typeface="Proxima Nova"/>
              <a:sym typeface="Proxima Nova"/>
            </a:endParaRPr>
          </a:p>
        </p:txBody>
      </p:sp>
      <p:cxnSp>
        <p:nvCxnSpPr>
          <p:cNvPr id="514" name="Google Shape;514;p35"/>
          <p:cNvCxnSpPr>
            <a:stCxn id="512" idx="3"/>
          </p:cNvCxnSpPr>
          <p:nvPr/>
        </p:nvCxnSpPr>
        <p:spPr>
          <a:xfrm rot="10800000" flipH="1">
            <a:off x="1507581" y="3665729"/>
            <a:ext cx="1504000" cy="200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15" name="Google Shape;515;p35"/>
          <p:cNvCxnSpPr>
            <a:stCxn id="512" idx="3"/>
          </p:cNvCxnSpPr>
          <p:nvPr/>
        </p:nvCxnSpPr>
        <p:spPr>
          <a:xfrm>
            <a:off x="1507581" y="3865729"/>
            <a:ext cx="1504000" cy="7508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16" name="Google Shape;516;p35"/>
          <p:cNvCxnSpPr>
            <a:stCxn id="511" idx="0"/>
          </p:cNvCxnSpPr>
          <p:nvPr/>
        </p:nvCxnSpPr>
        <p:spPr>
          <a:xfrm rot="10800000">
            <a:off x="4645259" y="5139456"/>
            <a:ext cx="444800" cy="621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17" name="Google Shape;517;p35"/>
          <p:cNvCxnSpPr>
            <a:stCxn id="511" idx="0"/>
          </p:cNvCxnSpPr>
          <p:nvPr/>
        </p:nvCxnSpPr>
        <p:spPr>
          <a:xfrm rot="10800000" flipH="1">
            <a:off x="5090059" y="5139456"/>
            <a:ext cx="432800" cy="621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18" name="Google Shape;518;p35"/>
          <p:cNvCxnSpPr>
            <a:stCxn id="519" idx="0"/>
          </p:cNvCxnSpPr>
          <p:nvPr/>
        </p:nvCxnSpPr>
        <p:spPr>
          <a:xfrm rot="10800000">
            <a:off x="6668960" y="5139456"/>
            <a:ext cx="1004800" cy="621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20" name="Google Shape;520;p35"/>
          <p:cNvCxnSpPr>
            <a:stCxn id="513" idx="1"/>
          </p:cNvCxnSpPr>
          <p:nvPr/>
        </p:nvCxnSpPr>
        <p:spPr>
          <a:xfrm rot="10800000">
            <a:off x="8824949" y="4065845"/>
            <a:ext cx="1641600" cy="3508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21" name="Google Shape;521;p35"/>
          <p:cNvCxnSpPr>
            <a:stCxn id="513" idx="1"/>
          </p:cNvCxnSpPr>
          <p:nvPr/>
        </p:nvCxnSpPr>
        <p:spPr>
          <a:xfrm rot="10800000">
            <a:off x="8824949" y="3409045"/>
            <a:ext cx="1641600" cy="1007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522" name="Google Shape;522;p35"/>
          <p:cNvSpPr/>
          <p:nvPr/>
        </p:nvSpPr>
        <p:spPr>
          <a:xfrm>
            <a:off x="1326350" y="5748196"/>
            <a:ext cx="2304477"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Partition key column</a:t>
            </a:r>
            <a:endParaRPr sz="1100">
              <a:solidFill>
                <a:srgbClr val="000000"/>
              </a:solidFill>
              <a:latin typeface="Proxima Nova"/>
              <a:ea typeface="Proxima Nova"/>
              <a:cs typeface="Proxima Nova"/>
              <a:sym typeface="Proxima Nova"/>
            </a:endParaRPr>
          </a:p>
        </p:txBody>
      </p:sp>
      <p:graphicFrame>
        <p:nvGraphicFramePr>
          <p:cNvPr id="523" name="Google Shape;523;p35"/>
          <p:cNvGraphicFramePr/>
          <p:nvPr/>
        </p:nvGraphicFramePr>
        <p:xfrm>
          <a:off x="3011426" y="2645779"/>
          <a:ext cx="5813500" cy="2479131"/>
        </p:xfrm>
        <a:graphic>
          <a:graphicData uri="http://schemas.openxmlformats.org/drawingml/2006/table">
            <a:tbl>
              <a:tblPr firstRow="1" bandRow="1">
                <a:noFill/>
              </a:tblPr>
              <a:tblGrid>
                <a:gridCol w="1003500">
                  <a:extLst>
                    <a:ext uri="{9D8B030D-6E8A-4147-A177-3AD203B41FA5}">
                      <a16:colId xmlns:a16="http://schemas.microsoft.com/office/drawing/2014/main" val="20000"/>
                    </a:ext>
                  </a:extLst>
                </a:gridCol>
                <a:gridCol w="1003500">
                  <a:extLst>
                    <a:ext uri="{9D8B030D-6E8A-4147-A177-3AD203B41FA5}">
                      <a16:colId xmlns:a16="http://schemas.microsoft.com/office/drawing/2014/main" val="20001"/>
                    </a:ext>
                  </a:extLst>
                </a:gridCol>
                <a:gridCol w="907933">
                  <a:extLst>
                    <a:ext uri="{9D8B030D-6E8A-4147-A177-3AD203B41FA5}">
                      <a16:colId xmlns:a16="http://schemas.microsoft.com/office/drawing/2014/main" val="20002"/>
                    </a:ext>
                  </a:extLst>
                </a:gridCol>
                <a:gridCol w="1329067">
                  <a:extLst>
                    <a:ext uri="{9D8B030D-6E8A-4147-A177-3AD203B41FA5}">
                      <a16:colId xmlns:a16="http://schemas.microsoft.com/office/drawing/2014/main" val="20003"/>
                    </a:ext>
                  </a:extLst>
                </a:gridCol>
                <a:gridCol w="1569500">
                  <a:extLst>
                    <a:ext uri="{9D8B030D-6E8A-4147-A177-3AD203B41FA5}">
                      <a16:colId xmlns:a16="http://schemas.microsoft.com/office/drawing/2014/main" val="20004"/>
                    </a:ext>
                  </a:extLst>
                </a:gridCol>
              </a:tblGrid>
              <a:tr h="528333">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latin typeface="Proxima Nova"/>
                          <a:ea typeface="Proxima Nova"/>
                          <a:cs typeface="Proxima Nova"/>
                          <a:sym typeface="Proxima Nova"/>
                        </a:rPr>
                        <a:t>City</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Last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First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Address</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Email</a:t>
                      </a:r>
                      <a:endParaRPr sz="13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325133">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300" u="none" strike="noStrike" cap="none">
                          <a:latin typeface="Proxima Nova"/>
                          <a:ea typeface="Proxima Nova"/>
                          <a:cs typeface="Proxima Nova"/>
                          <a:sym typeface="Proxima Nova"/>
                        </a:rPr>
                        <a:t>Phoenix</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Hellson</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Kevin</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23 Jackson St.</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kevin@gmail.com</a:t>
                      </a:r>
                      <a:endParaRPr sz="13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Lastfall</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Norda</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3 Stone St</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dino@gmail.com</a:t>
                      </a:r>
                      <a:endParaRPr sz="13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Smith</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Jana</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3 Stone St</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sng" strike="noStrike" cap="none">
                          <a:solidFill>
                            <a:schemeClr val="hlink"/>
                          </a:solidFill>
                          <a:latin typeface="Proxima Nova"/>
                          <a:ea typeface="Proxima Nova"/>
                          <a:cs typeface="Proxima Nova"/>
                          <a:sym typeface="Proxima Nova"/>
                          <a:hlinkClick r:id="rId3"/>
                        </a:rPr>
                        <a:t>wilm@gmail.com</a:t>
                      </a:r>
                      <a:endParaRPr sz="13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3"/>
                  </a:ext>
                </a:extLst>
              </a:tr>
              <a:tr h="325133">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300" u="none" strike="noStrike" cap="none">
                          <a:latin typeface="Proxima Nova"/>
                          <a:ea typeface="Proxima Nova"/>
                          <a:cs typeface="Proxima Nova"/>
                          <a:sym typeface="Proxima Nova"/>
                        </a:rPr>
                        <a:t>Seattle</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Franklin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George</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Star 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gjet@gmail.com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4"/>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Jackson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Jane</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Star 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jane@gmail.com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5"/>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Jasons</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Judy</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StarSt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judy@gmail.com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6"/>
                  </a:ext>
                </a:extLst>
              </a:tr>
            </a:tbl>
          </a:graphicData>
        </a:graphic>
      </p:graphicFrame>
      <p:sp>
        <p:nvSpPr>
          <p:cNvPr id="519" name="Google Shape;519;p35"/>
          <p:cNvSpPr/>
          <p:nvPr/>
        </p:nvSpPr>
        <p:spPr>
          <a:xfrm>
            <a:off x="6830367" y="5761056"/>
            <a:ext cx="1686787"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Data columns </a:t>
            </a:r>
            <a:endParaRPr sz="1100">
              <a:solidFill>
                <a:srgbClr val="000000"/>
              </a:solidFill>
              <a:latin typeface="Proxima Nova"/>
              <a:ea typeface="Proxima Nova"/>
              <a:cs typeface="Proxima Nova"/>
              <a:sym typeface="Proxima Nova"/>
            </a:endParaRPr>
          </a:p>
        </p:txBody>
      </p:sp>
      <p:cxnSp>
        <p:nvCxnSpPr>
          <p:cNvPr id="524" name="Google Shape;524;p35"/>
          <p:cNvCxnSpPr>
            <a:stCxn id="519" idx="0"/>
          </p:cNvCxnSpPr>
          <p:nvPr/>
        </p:nvCxnSpPr>
        <p:spPr>
          <a:xfrm rot="10800000" flipH="1">
            <a:off x="7673760" y="5164656"/>
            <a:ext cx="469200" cy="5964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25" name="Google Shape;525;p35"/>
          <p:cNvCxnSpPr>
            <a:stCxn id="513" idx="1"/>
          </p:cNvCxnSpPr>
          <p:nvPr/>
        </p:nvCxnSpPr>
        <p:spPr>
          <a:xfrm flipH="1">
            <a:off x="8824949" y="4416645"/>
            <a:ext cx="1641600" cy="200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26" name="Google Shape;526;p35"/>
          <p:cNvCxnSpPr>
            <a:stCxn id="522" idx="0"/>
          </p:cNvCxnSpPr>
          <p:nvPr/>
        </p:nvCxnSpPr>
        <p:spPr>
          <a:xfrm rot="10800000" flipH="1">
            <a:off x="2478588" y="5010196"/>
            <a:ext cx="813200" cy="738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382860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sz="6000" dirty="0"/>
              <a:t>Bootstrapping</a:t>
            </a:r>
            <a:endParaRPr sz="6000" dirty="0"/>
          </a:p>
        </p:txBody>
      </p:sp>
      <p:sp>
        <p:nvSpPr>
          <p:cNvPr id="752" name="Google Shape;752;p70"/>
          <p:cNvSpPr txBox="1">
            <a:spLocks noGrp="1"/>
          </p:cNvSpPr>
          <p:nvPr>
            <p:ph type="subTitle" idx="1"/>
          </p:nvPr>
        </p:nvSpPr>
        <p:spPr>
          <a:xfrm>
            <a:off x="457200" y="118241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Meetup @Stockholm</a:t>
            </a:r>
            <a:endParaRPr dirty="0"/>
          </a:p>
        </p:txBody>
      </p:sp>
    </p:spTree>
    <p:extLst>
      <p:ext uri="{BB962C8B-B14F-4D97-AF65-F5344CB8AC3E}">
        <p14:creationId xmlns:p14="http://schemas.microsoft.com/office/powerpoint/2010/main" val="2193077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6"/>
          <p:cNvSpPr/>
          <p:nvPr/>
        </p:nvSpPr>
        <p:spPr>
          <a:xfrm>
            <a:off x="7003627" y="1560902"/>
            <a:ext cx="4593643" cy="4726925"/>
          </a:xfrm>
          <a:prstGeom prst="rect">
            <a:avLst/>
          </a:prstGeom>
          <a:gradFill>
            <a:gsLst>
              <a:gs pos="0">
                <a:srgbClr val="8696FF"/>
              </a:gs>
              <a:gs pos="35000">
                <a:srgbClr val="ABB4FF"/>
              </a:gs>
              <a:gs pos="100000">
                <a:srgbClr val="DCE0FF"/>
              </a:gs>
            </a:gsLst>
            <a:lin ang="16200000" scaled="0"/>
          </a:gradFill>
          <a:ln w="9525" cap="flat" cmpd="sng">
            <a:solidFill>
              <a:srgbClr val="1945D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33" tIns="91433" rIns="91433" bIns="60900" anchor="t" anchorCtr="0">
            <a:noAutofit/>
          </a:bodyPr>
          <a:lstStyle/>
          <a:p>
            <a:r>
              <a:rPr lang="en-US" sz="2200">
                <a:solidFill>
                  <a:schemeClr val="accent1"/>
                </a:solidFill>
                <a:latin typeface="Proxima Nova"/>
                <a:ea typeface="Proxima Nova"/>
                <a:cs typeface="Proxima Nova"/>
                <a:sym typeface="Proxima Nova"/>
              </a:rPr>
              <a:t>Table </a:t>
            </a:r>
            <a:r>
              <a:rPr lang="en-US" sz="2200" i="1">
                <a:solidFill>
                  <a:schemeClr val="accent1"/>
                </a:solidFill>
                <a:latin typeface="Proxima Nova"/>
                <a:ea typeface="Proxima Nova"/>
                <a:cs typeface="Proxima Nova"/>
                <a:sym typeface="Proxima Nova"/>
              </a:rPr>
              <a:t>users_by_city</a:t>
            </a:r>
            <a:endParaRPr sz="2200">
              <a:solidFill>
                <a:schemeClr val="accent1"/>
              </a:solidFill>
              <a:latin typeface="Proxima Nova"/>
              <a:ea typeface="Proxima Nova"/>
              <a:cs typeface="Proxima Nova"/>
              <a:sym typeface="Proxima Nova"/>
            </a:endParaRPr>
          </a:p>
        </p:txBody>
      </p:sp>
      <p:sp>
        <p:nvSpPr>
          <p:cNvPr id="533" name="Google Shape;533;p36"/>
          <p:cNvSpPr txBox="1">
            <a:spLocks noGrp="1"/>
          </p:cNvSpPr>
          <p:nvPr>
            <p:ph type="title"/>
          </p:nvPr>
        </p:nvSpPr>
        <p:spPr>
          <a:xfrm>
            <a:off x="457200" y="457200"/>
            <a:ext cx="11277600" cy="899600"/>
          </a:xfrm>
          <a:prstGeom prst="rect">
            <a:avLst/>
          </a:prstGeom>
          <a:noFill/>
          <a:ln>
            <a:noFill/>
          </a:ln>
        </p:spPr>
        <p:txBody>
          <a:bodyPr spcFirstLastPara="1" wrap="square" lIns="121900" tIns="60933" rIns="121900" bIns="60933" anchor="ctr" anchorCtr="0">
            <a:noAutofit/>
          </a:bodyPr>
          <a:lstStyle/>
          <a:p>
            <a:pPr>
              <a:buClr>
                <a:srgbClr val="00799B"/>
              </a:buClr>
              <a:buSzPts val="2800"/>
            </a:pPr>
            <a:r>
              <a:rPr lang="en-US" sz="3733"/>
              <a:t>Tables Hold Many Partitions</a:t>
            </a:r>
            <a:endParaRPr sz="3733"/>
          </a:p>
        </p:txBody>
      </p:sp>
      <p:sp>
        <p:nvSpPr>
          <p:cNvPr id="534" name="Google Shape;534;p36"/>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graphicFrame>
        <p:nvGraphicFramePr>
          <p:cNvPr id="535" name="Google Shape;535;p36"/>
          <p:cNvGraphicFramePr/>
          <p:nvPr/>
        </p:nvGraphicFramePr>
        <p:xfrm>
          <a:off x="594731" y="1560900"/>
          <a:ext cx="5813500" cy="1503732"/>
        </p:xfrm>
        <a:graphic>
          <a:graphicData uri="http://schemas.openxmlformats.org/drawingml/2006/table">
            <a:tbl>
              <a:tblPr firstRow="1" bandRow="1">
                <a:noFill/>
              </a:tblPr>
              <a:tblGrid>
                <a:gridCol w="1003500">
                  <a:extLst>
                    <a:ext uri="{9D8B030D-6E8A-4147-A177-3AD203B41FA5}">
                      <a16:colId xmlns:a16="http://schemas.microsoft.com/office/drawing/2014/main" val="20000"/>
                    </a:ext>
                  </a:extLst>
                </a:gridCol>
                <a:gridCol w="1003500">
                  <a:extLst>
                    <a:ext uri="{9D8B030D-6E8A-4147-A177-3AD203B41FA5}">
                      <a16:colId xmlns:a16="http://schemas.microsoft.com/office/drawing/2014/main" val="20001"/>
                    </a:ext>
                  </a:extLst>
                </a:gridCol>
                <a:gridCol w="907933">
                  <a:extLst>
                    <a:ext uri="{9D8B030D-6E8A-4147-A177-3AD203B41FA5}">
                      <a16:colId xmlns:a16="http://schemas.microsoft.com/office/drawing/2014/main" val="20002"/>
                    </a:ext>
                  </a:extLst>
                </a:gridCol>
                <a:gridCol w="1329067">
                  <a:extLst>
                    <a:ext uri="{9D8B030D-6E8A-4147-A177-3AD203B41FA5}">
                      <a16:colId xmlns:a16="http://schemas.microsoft.com/office/drawing/2014/main" val="20003"/>
                    </a:ext>
                  </a:extLst>
                </a:gridCol>
                <a:gridCol w="1569500">
                  <a:extLst>
                    <a:ext uri="{9D8B030D-6E8A-4147-A177-3AD203B41FA5}">
                      <a16:colId xmlns:a16="http://schemas.microsoft.com/office/drawing/2014/main" val="20004"/>
                    </a:ext>
                  </a:extLst>
                </a:gridCol>
              </a:tblGrid>
              <a:tr h="528333">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latin typeface="Proxima Nova"/>
                          <a:ea typeface="Proxima Nova"/>
                          <a:cs typeface="Proxima Nova"/>
                          <a:sym typeface="Proxima Nova"/>
                        </a:rPr>
                        <a:t>City</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Last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First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Address</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Email</a:t>
                      </a:r>
                      <a:endParaRPr sz="13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325133">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300" u="none" strike="noStrike" cap="none">
                          <a:latin typeface="Proxima Nova"/>
                          <a:ea typeface="Proxima Nova"/>
                          <a:cs typeface="Proxima Nova"/>
                          <a:sym typeface="Proxima Nova"/>
                        </a:rPr>
                        <a:t>Phoenix</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Hellson</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Kevin</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23 Jackson St.</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kevin@gmail.com</a:t>
                      </a:r>
                      <a:endParaRPr sz="13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Lastfall</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Norda</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3 Stone St</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dino@gmail.com</a:t>
                      </a:r>
                      <a:endParaRPr sz="13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Smith</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Jana</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3 Stone St</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wilm@gmail.com</a:t>
                      </a:r>
                      <a:endParaRPr sz="13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39751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7"/>
          <p:cNvSpPr/>
          <p:nvPr/>
        </p:nvSpPr>
        <p:spPr>
          <a:xfrm>
            <a:off x="7003627" y="1560902"/>
            <a:ext cx="4593643" cy="4726925"/>
          </a:xfrm>
          <a:prstGeom prst="rect">
            <a:avLst/>
          </a:prstGeom>
          <a:gradFill>
            <a:gsLst>
              <a:gs pos="0">
                <a:srgbClr val="8696FF"/>
              </a:gs>
              <a:gs pos="35000">
                <a:srgbClr val="ABB4FF"/>
              </a:gs>
              <a:gs pos="100000">
                <a:srgbClr val="DCE0FF"/>
              </a:gs>
            </a:gsLst>
            <a:lin ang="16200000" scaled="0"/>
          </a:gradFill>
          <a:ln w="9525" cap="flat" cmpd="sng">
            <a:solidFill>
              <a:srgbClr val="1945D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33" tIns="91433" rIns="91433" bIns="60900" anchor="t" anchorCtr="0">
            <a:noAutofit/>
          </a:bodyPr>
          <a:lstStyle/>
          <a:p>
            <a:r>
              <a:rPr lang="en-US" sz="2200">
                <a:solidFill>
                  <a:schemeClr val="accent1"/>
                </a:solidFill>
                <a:latin typeface="Proxima Nova"/>
                <a:ea typeface="Proxima Nova"/>
                <a:cs typeface="Proxima Nova"/>
                <a:sym typeface="Proxima Nova"/>
              </a:rPr>
              <a:t>Table </a:t>
            </a:r>
            <a:r>
              <a:rPr lang="en-US" sz="2200" i="1">
                <a:solidFill>
                  <a:schemeClr val="accent1"/>
                </a:solidFill>
                <a:latin typeface="Proxima Nova"/>
                <a:ea typeface="Proxima Nova"/>
                <a:cs typeface="Proxima Nova"/>
                <a:sym typeface="Proxima Nova"/>
              </a:rPr>
              <a:t>users_by_city</a:t>
            </a:r>
            <a:endParaRPr sz="2200">
              <a:solidFill>
                <a:schemeClr val="accent1"/>
              </a:solidFill>
              <a:latin typeface="Proxima Nova"/>
              <a:ea typeface="Proxima Nova"/>
              <a:cs typeface="Proxima Nova"/>
              <a:sym typeface="Proxima Nova"/>
            </a:endParaRPr>
          </a:p>
        </p:txBody>
      </p:sp>
      <p:sp>
        <p:nvSpPr>
          <p:cNvPr id="542" name="Google Shape;542;p37"/>
          <p:cNvSpPr txBox="1">
            <a:spLocks noGrp="1"/>
          </p:cNvSpPr>
          <p:nvPr>
            <p:ph type="title"/>
          </p:nvPr>
        </p:nvSpPr>
        <p:spPr>
          <a:xfrm>
            <a:off x="457200" y="457200"/>
            <a:ext cx="11277600" cy="899600"/>
          </a:xfrm>
          <a:prstGeom prst="rect">
            <a:avLst/>
          </a:prstGeom>
          <a:noFill/>
          <a:ln>
            <a:noFill/>
          </a:ln>
        </p:spPr>
        <p:txBody>
          <a:bodyPr spcFirstLastPara="1" wrap="square" lIns="121900" tIns="60933" rIns="121900" bIns="60933" anchor="ctr" anchorCtr="0">
            <a:noAutofit/>
          </a:bodyPr>
          <a:lstStyle/>
          <a:p>
            <a:pPr>
              <a:buClr>
                <a:srgbClr val="00799B"/>
              </a:buClr>
              <a:buSzPts val="2800"/>
            </a:pPr>
            <a:r>
              <a:rPr lang="en-US" sz="3733"/>
              <a:t>Tables Hold Many Partitions</a:t>
            </a:r>
            <a:endParaRPr sz="3733"/>
          </a:p>
        </p:txBody>
      </p:sp>
      <p:sp>
        <p:nvSpPr>
          <p:cNvPr id="543" name="Google Shape;543;p37"/>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graphicFrame>
        <p:nvGraphicFramePr>
          <p:cNvPr id="544" name="Google Shape;544;p37"/>
          <p:cNvGraphicFramePr/>
          <p:nvPr/>
        </p:nvGraphicFramePr>
        <p:xfrm>
          <a:off x="7525647" y="2208688"/>
          <a:ext cx="3549634" cy="975416"/>
        </p:xfrm>
        <a:graphic>
          <a:graphicData uri="http://schemas.openxmlformats.org/drawingml/2006/table">
            <a:tbl>
              <a:tblPr firstRow="1" bandRow="1">
                <a:noFill/>
              </a:tblPr>
              <a:tblGrid>
                <a:gridCol w="709767">
                  <a:extLst>
                    <a:ext uri="{9D8B030D-6E8A-4147-A177-3AD203B41FA5}">
                      <a16:colId xmlns:a16="http://schemas.microsoft.com/office/drawing/2014/main" val="20000"/>
                    </a:ext>
                  </a:extLst>
                </a:gridCol>
                <a:gridCol w="802900">
                  <a:extLst>
                    <a:ext uri="{9D8B030D-6E8A-4147-A177-3AD203B41FA5}">
                      <a16:colId xmlns:a16="http://schemas.microsoft.com/office/drawing/2014/main" val="20001"/>
                    </a:ext>
                  </a:extLst>
                </a:gridCol>
                <a:gridCol w="830633">
                  <a:extLst>
                    <a:ext uri="{9D8B030D-6E8A-4147-A177-3AD203B41FA5}">
                      <a16:colId xmlns:a16="http://schemas.microsoft.com/office/drawing/2014/main" val="20002"/>
                    </a:ext>
                  </a:extLst>
                </a:gridCol>
                <a:gridCol w="671067">
                  <a:extLst>
                    <a:ext uri="{9D8B030D-6E8A-4147-A177-3AD203B41FA5}">
                      <a16:colId xmlns:a16="http://schemas.microsoft.com/office/drawing/2014/main" val="20003"/>
                    </a:ext>
                  </a:extLst>
                </a:gridCol>
                <a:gridCol w="535267">
                  <a:extLst>
                    <a:ext uri="{9D8B030D-6E8A-4147-A177-3AD203B41FA5}">
                      <a16:colId xmlns:a16="http://schemas.microsoft.com/office/drawing/2014/main" val="20004"/>
                    </a:ext>
                  </a:extLst>
                </a:gridCol>
              </a:tblGrid>
              <a:tr h="243853">
                <a:tc>
                  <a:txBody>
                    <a:bodyPr/>
                    <a:lstStyle/>
                    <a:p>
                      <a:pPr marL="0" marR="0" lvl="0" indent="0" algn="ctr" rtl="0">
                        <a:lnSpc>
                          <a:spcPct val="100000"/>
                        </a:lnSpc>
                        <a:spcBef>
                          <a:spcPts val="0"/>
                        </a:spcBef>
                        <a:spcAft>
                          <a:spcPts val="0"/>
                        </a:spcAft>
                        <a:buClr>
                          <a:srgbClr val="000000"/>
                        </a:buClr>
                        <a:buSzPts val="600"/>
                        <a:buFont typeface="Arial"/>
                        <a:buNone/>
                      </a:pPr>
                      <a:r>
                        <a:rPr lang="en-US" sz="800" b="1" u="none" strike="noStrike" cap="none">
                          <a:latin typeface="Proxima Nova"/>
                          <a:ea typeface="Proxima Nova"/>
                          <a:cs typeface="Proxima Nova"/>
                          <a:sym typeface="Proxima Nova"/>
                        </a:rPr>
                        <a:t>City</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Last Name</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First Name</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Address</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Email</a:t>
                      </a:r>
                      <a:endParaRPr sz="8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243853">
                <a:tc rowSpan="3">
                  <a:txBody>
                    <a:bodyPr/>
                    <a:lstStyle/>
                    <a:p>
                      <a:pPr marL="0" marR="0" lvl="0" indent="0" algn="ctr" rtl="0">
                        <a:lnSpc>
                          <a:spcPct val="100000"/>
                        </a:lnSpc>
                        <a:spcBef>
                          <a:spcPts val="0"/>
                        </a:spcBef>
                        <a:spcAft>
                          <a:spcPts val="0"/>
                        </a:spcAft>
                        <a:buClr>
                          <a:srgbClr val="000000"/>
                        </a:buClr>
                        <a:buSzPts val="600"/>
                        <a:buFont typeface="Arial"/>
                        <a:buNone/>
                      </a:pPr>
                      <a:r>
                        <a:rPr lang="en-US" sz="800" u="none" strike="noStrike" cap="none">
                          <a:latin typeface="Proxima Nova"/>
                          <a:ea typeface="Proxima Nova"/>
                          <a:cs typeface="Proxima Nova"/>
                          <a:sym typeface="Proxima Nova"/>
                        </a:rPr>
                        <a:t>Phoenix</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3"/>
                  </a:ext>
                </a:extLst>
              </a:tr>
            </a:tbl>
          </a:graphicData>
        </a:graphic>
      </p:graphicFrame>
      <p:graphicFrame>
        <p:nvGraphicFramePr>
          <p:cNvPr id="545" name="Google Shape;545;p37"/>
          <p:cNvGraphicFramePr/>
          <p:nvPr/>
        </p:nvGraphicFramePr>
        <p:xfrm>
          <a:off x="594731" y="3172497"/>
          <a:ext cx="5813500" cy="1503732"/>
        </p:xfrm>
        <a:graphic>
          <a:graphicData uri="http://schemas.openxmlformats.org/drawingml/2006/table">
            <a:tbl>
              <a:tblPr firstRow="1" bandRow="1">
                <a:noFill/>
              </a:tblPr>
              <a:tblGrid>
                <a:gridCol w="1003500">
                  <a:extLst>
                    <a:ext uri="{9D8B030D-6E8A-4147-A177-3AD203B41FA5}">
                      <a16:colId xmlns:a16="http://schemas.microsoft.com/office/drawing/2014/main" val="20000"/>
                    </a:ext>
                  </a:extLst>
                </a:gridCol>
                <a:gridCol w="1003500">
                  <a:extLst>
                    <a:ext uri="{9D8B030D-6E8A-4147-A177-3AD203B41FA5}">
                      <a16:colId xmlns:a16="http://schemas.microsoft.com/office/drawing/2014/main" val="20001"/>
                    </a:ext>
                  </a:extLst>
                </a:gridCol>
                <a:gridCol w="907933">
                  <a:extLst>
                    <a:ext uri="{9D8B030D-6E8A-4147-A177-3AD203B41FA5}">
                      <a16:colId xmlns:a16="http://schemas.microsoft.com/office/drawing/2014/main" val="20002"/>
                    </a:ext>
                  </a:extLst>
                </a:gridCol>
                <a:gridCol w="1329067">
                  <a:extLst>
                    <a:ext uri="{9D8B030D-6E8A-4147-A177-3AD203B41FA5}">
                      <a16:colId xmlns:a16="http://schemas.microsoft.com/office/drawing/2014/main" val="20003"/>
                    </a:ext>
                  </a:extLst>
                </a:gridCol>
                <a:gridCol w="1569500">
                  <a:extLst>
                    <a:ext uri="{9D8B030D-6E8A-4147-A177-3AD203B41FA5}">
                      <a16:colId xmlns:a16="http://schemas.microsoft.com/office/drawing/2014/main" val="20004"/>
                    </a:ext>
                  </a:extLst>
                </a:gridCol>
              </a:tblGrid>
              <a:tr h="528333">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latin typeface="Proxima Nova"/>
                          <a:ea typeface="Proxima Nova"/>
                          <a:cs typeface="Proxima Nova"/>
                          <a:sym typeface="Proxima Nova"/>
                        </a:rPr>
                        <a:t>City</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Last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First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Address</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Email</a:t>
                      </a:r>
                      <a:endParaRPr sz="13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325133">
                <a:tc rowSpan="3">
                  <a:txBody>
                    <a:bodyPr/>
                    <a:lstStyle/>
                    <a:p>
                      <a:pPr marL="0" marR="0" lvl="0" indent="0" algn="ctr" rtl="0">
                        <a:lnSpc>
                          <a:spcPct val="100000"/>
                        </a:lnSpc>
                        <a:spcBef>
                          <a:spcPts val="0"/>
                        </a:spcBef>
                        <a:spcAft>
                          <a:spcPts val="0"/>
                        </a:spcAft>
                        <a:buClr>
                          <a:srgbClr val="000000"/>
                        </a:buClr>
                        <a:buSzPts val="1000"/>
                        <a:buFont typeface="Arial"/>
                        <a:buNone/>
                      </a:pPr>
                      <a:r>
                        <a:rPr lang="en-US" sz="1300" u="none" strike="noStrike" cap="none">
                          <a:latin typeface="Proxima Nova"/>
                          <a:ea typeface="Proxima Nova"/>
                          <a:cs typeface="Proxima Nova"/>
                          <a:sym typeface="Proxima Nova"/>
                        </a:rPr>
                        <a:t>Seattle</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Franklin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George</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Star 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gjet@gmail.com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1"/>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Jackson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Jane</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Star 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jane@gmail.com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2"/>
                  </a:ext>
                </a:extLst>
              </a:tr>
              <a:tr h="32513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Jasons</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Judy</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StarSt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judy@gmail.com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34670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8"/>
          <p:cNvSpPr/>
          <p:nvPr/>
        </p:nvSpPr>
        <p:spPr>
          <a:xfrm>
            <a:off x="7003627" y="1560902"/>
            <a:ext cx="4593643" cy="4726925"/>
          </a:xfrm>
          <a:prstGeom prst="rect">
            <a:avLst/>
          </a:prstGeom>
          <a:gradFill>
            <a:gsLst>
              <a:gs pos="0">
                <a:srgbClr val="8696FF"/>
              </a:gs>
              <a:gs pos="35000">
                <a:srgbClr val="ABB4FF"/>
              </a:gs>
              <a:gs pos="100000">
                <a:srgbClr val="DCE0FF"/>
              </a:gs>
            </a:gsLst>
            <a:lin ang="16200000" scaled="0"/>
          </a:gradFill>
          <a:ln w="9525" cap="flat" cmpd="sng">
            <a:solidFill>
              <a:srgbClr val="1945D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33" tIns="91433" rIns="91433" bIns="60900" anchor="t" anchorCtr="0">
            <a:noAutofit/>
          </a:bodyPr>
          <a:lstStyle/>
          <a:p>
            <a:r>
              <a:rPr lang="en-US" sz="2200">
                <a:solidFill>
                  <a:schemeClr val="accent1"/>
                </a:solidFill>
                <a:latin typeface="Proxima Nova"/>
                <a:ea typeface="Proxima Nova"/>
                <a:cs typeface="Proxima Nova"/>
                <a:sym typeface="Proxima Nova"/>
              </a:rPr>
              <a:t>Table </a:t>
            </a:r>
            <a:r>
              <a:rPr lang="en-US" sz="2200" i="1">
                <a:solidFill>
                  <a:schemeClr val="accent1"/>
                </a:solidFill>
                <a:latin typeface="Proxima Nova"/>
                <a:ea typeface="Proxima Nova"/>
                <a:cs typeface="Proxima Nova"/>
                <a:sym typeface="Proxima Nova"/>
              </a:rPr>
              <a:t>users_by_city</a:t>
            </a:r>
            <a:endParaRPr sz="2200">
              <a:solidFill>
                <a:schemeClr val="accent1"/>
              </a:solidFill>
              <a:latin typeface="Proxima Nova"/>
              <a:ea typeface="Proxima Nova"/>
              <a:cs typeface="Proxima Nova"/>
              <a:sym typeface="Proxima Nova"/>
            </a:endParaRPr>
          </a:p>
        </p:txBody>
      </p:sp>
      <p:sp>
        <p:nvSpPr>
          <p:cNvPr id="552" name="Google Shape;552;p38"/>
          <p:cNvSpPr txBox="1">
            <a:spLocks noGrp="1"/>
          </p:cNvSpPr>
          <p:nvPr>
            <p:ph type="title"/>
          </p:nvPr>
        </p:nvSpPr>
        <p:spPr>
          <a:xfrm>
            <a:off x="457200" y="457200"/>
            <a:ext cx="11277600" cy="899600"/>
          </a:xfrm>
          <a:prstGeom prst="rect">
            <a:avLst/>
          </a:prstGeom>
          <a:noFill/>
          <a:ln>
            <a:noFill/>
          </a:ln>
        </p:spPr>
        <p:txBody>
          <a:bodyPr spcFirstLastPara="1" wrap="square" lIns="121900" tIns="60933" rIns="121900" bIns="60933" anchor="ctr" anchorCtr="0">
            <a:noAutofit/>
          </a:bodyPr>
          <a:lstStyle/>
          <a:p>
            <a:pPr>
              <a:buClr>
                <a:srgbClr val="00799B"/>
              </a:buClr>
              <a:buSzPts val="2800"/>
            </a:pPr>
            <a:r>
              <a:rPr lang="en-US" sz="3733"/>
              <a:t>Tables Hold Many Partitions</a:t>
            </a:r>
            <a:endParaRPr sz="3733"/>
          </a:p>
        </p:txBody>
      </p:sp>
      <p:sp>
        <p:nvSpPr>
          <p:cNvPr id="553" name="Google Shape;553;p38"/>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graphicFrame>
        <p:nvGraphicFramePr>
          <p:cNvPr id="554" name="Google Shape;554;p38"/>
          <p:cNvGraphicFramePr/>
          <p:nvPr/>
        </p:nvGraphicFramePr>
        <p:xfrm>
          <a:off x="7525647" y="2208688"/>
          <a:ext cx="3549634" cy="975416"/>
        </p:xfrm>
        <a:graphic>
          <a:graphicData uri="http://schemas.openxmlformats.org/drawingml/2006/table">
            <a:tbl>
              <a:tblPr firstRow="1" bandRow="1">
                <a:noFill/>
              </a:tblPr>
              <a:tblGrid>
                <a:gridCol w="709767">
                  <a:extLst>
                    <a:ext uri="{9D8B030D-6E8A-4147-A177-3AD203B41FA5}">
                      <a16:colId xmlns:a16="http://schemas.microsoft.com/office/drawing/2014/main" val="20000"/>
                    </a:ext>
                  </a:extLst>
                </a:gridCol>
                <a:gridCol w="802900">
                  <a:extLst>
                    <a:ext uri="{9D8B030D-6E8A-4147-A177-3AD203B41FA5}">
                      <a16:colId xmlns:a16="http://schemas.microsoft.com/office/drawing/2014/main" val="20001"/>
                    </a:ext>
                  </a:extLst>
                </a:gridCol>
                <a:gridCol w="830633">
                  <a:extLst>
                    <a:ext uri="{9D8B030D-6E8A-4147-A177-3AD203B41FA5}">
                      <a16:colId xmlns:a16="http://schemas.microsoft.com/office/drawing/2014/main" val="20002"/>
                    </a:ext>
                  </a:extLst>
                </a:gridCol>
                <a:gridCol w="671067">
                  <a:extLst>
                    <a:ext uri="{9D8B030D-6E8A-4147-A177-3AD203B41FA5}">
                      <a16:colId xmlns:a16="http://schemas.microsoft.com/office/drawing/2014/main" val="20003"/>
                    </a:ext>
                  </a:extLst>
                </a:gridCol>
                <a:gridCol w="535267">
                  <a:extLst>
                    <a:ext uri="{9D8B030D-6E8A-4147-A177-3AD203B41FA5}">
                      <a16:colId xmlns:a16="http://schemas.microsoft.com/office/drawing/2014/main" val="20004"/>
                    </a:ext>
                  </a:extLst>
                </a:gridCol>
              </a:tblGrid>
              <a:tr h="243853">
                <a:tc>
                  <a:txBody>
                    <a:bodyPr/>
                    <a:lstStyle/>
                    <a:p>
                      <a:pPr marL="0" marR="0" lvl="0" indent="0" algn="ctr" rtl="0">
                        <a:lnSpc>
                          <a:spcPct val="100000"/>
                        </a:lnSpc>
                        <a:spcBef>
                          <a:spcPts val="0"/>
                        </a:spcBef>
                        <a:spcAft>
                          <a:spcPts val="0"/>
                        </a:spcAft>
                        <a:buClr>
                          <a:srgbClr val="000000"/>
                        </a:buClr>
                        <a:buSzPts val="600"/>
                        <a:buFont typeface="Arial"/>
                        <a:buNone/>
                      </a:pPr>
                      <a:r>
                        <a:rPr lang="en-US" sz="800" b="1" u="none" strike="noStrike" cap="none">
                          <a:latin typeface="Proxima Nova"/>
                          <a:ea typeface="Proxima Nova"/>
                          <a:cs typeface="Proxima Nova"/>
                          <a:sym typeface="Proxima Nova"/>
                        </a:rPr>
                        <a:t>City</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Last Name</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First Name</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Address</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Email</a:t>
                      </a:r>
                      <a:endParaRPr sz="8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243853">
                <a:tc rowSpan="3">
                  <a:txBody>
                    <a:bodyPr/>
                    <a:lstStyle/>
                    <a:p>
                      <a:pPr marL="0" marR="0" lvl="0" indent="0" algn="ctr" rtl="0">
                        <a:lnSpc>
                          <a:spcPct val="100000"/>
                        </a:lnSpc>
                        <a:spcBef>
                          <a:spcPts val="0"/>
                        </a:spcBef>
                        <a:spcAft>
                          <a:spcPts val="0"/>
                        </a:spcAft>
                        <a:buClr>
                          <a:srgbClr val="000000"/>
                        </a:buClr>
                        <a:buSzPts val="600"/>
                        <a:buFont typeface="Arial"/>
                        <a:buNone/>
                      </a:pPr>
                      <a:r>
                        <a:rPr lang="en-US" sz="800" u="none" strike="noStrike" cap="none">
                          <a:latin typeface="Proxima Nova"/>
                          <a:ea typeface="Proxima Nova"/>
                          <a:cs typeface="Proxima Nova"/>
                          <a:sym typeface="Proxima Nova"/>
                        </a:rPr>
                        <a:t>Phoenix</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3"/>
                  </a:ext>
                </a:extLst>
              </a:tr>
            </a:tbl>
          </a:graphicData>
        </a:graphic>
      </p:graphicFrame>
      <p:graphicFrame>
        <p:nvGraphicFramePr>
          <p:cNvPr id="555" name="Google Shape;555;p38"/>
          <p:cNvGraphicFramePr/>
          <p:nvPr/>
        </p:nvGraphicFramePr>
        <p:xfrm>
          <a:off x="594731" y="3971256"/>
          <a:ext cx="5813500" cy="2153998"/>
        </p:xfrm>
        <a:graphic>
          <a:graphicData uri="http://schemas.openxmlformats.org/drawingml/2006/table">
            <a:tbl>
              <a:tblPr firstRow="1" bandRow="1">
                <a:noFill/>
              </a:tblPr>
              <a:tblGrid>
                <a:gridCol w="1003500">
                  <a:extLst>
                    <a:ext uri="{9D8B030D-6E8A-4147-A177-3AD203B41FA5}">
                      <a16:colId xmlns:a16="http://schemas.microsoft.com/office/drawing/2014/main" val="20000"/>
                    </a:ext>
                  </a:extLst>
                </a:gridCol>
                <a:gridCol w="1003500">
                  <a:extLst>
                    <a:ext uri="{9D8B030D-6E8A-4147-A177-3AD203B41FA5}">
                      <a16:colId xmlns:a16="http://schemas.microsoft.com/office/drawing/2014/main" val="20001"/>
                    </a:ext>
                  </a:extLst>
                </a:gridCol>
                <a:gridCol w="907933">
                  <a:extLst>
                    <a:ext uri="{9D8B030D-6E8A-4147-A177-3AD203B41FA5}">
                      <a16:colId xmlns:a16="http://schemas.microsoft.com/office/drawing/2014/main" val="20002"/>
                    </a:ext>
                  </a:extLst>
                </a:gridCol>
                <a:gridCol w="1329067">
                  <a:extLst>
                    <a:ext uri="{9D8B030D-6E8A-4147-A177-3AD203B41FA5}">
                      <a16:colId xmlns:a16="http://schemas.microsoft.com/office/drawing/2014/main" val="20003"/>
                    </a:ext>
                  </a:extLst>
                </a:gridCol>
                <a:gridCol w="1569500">
                  <a:extLst>
                    <a:ext uri="{9D8B030D-6E8A-4147-A177-3AD203B41FA5}">
                      <a16:colId xmlns:a16="http://schemas.microsoft.com/office/drawing/2014/main" val="20004"/>
                    </a:ext>
                  </a:extLst>
                </a:gridCol>
              </a:tblGrid>
              <a:tr h="528333">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latin typeface="Proxima Nova"/>
                          <a:ea typeface="Proxima Nova"/>
                          <a:cs typeface="Proxima Nova"/>
                          <a:sym typeface="Proxima Nova"/>
                        </a:rPr>
                        <a:t>City</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Last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First Name</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Address</a:t>
                      </a:r>
                      <a:endParaRPr sz="13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i="0" u="none" strike="noStrike" cap="none">
                          <a:latin typeface="Proxima Nova"/>
                          <a:ea typeface="Proxima Nova"/>
                          <a:cs typeface="Proxima Nova"/>
                          <a:sym typeface="Proxima Nova"/>
                        </a:rPr>
                        <a:t>Email</a:t>
                      </a:r>
                      <a:endParaRPr sz="13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325133">
                <a:tc rowSpan="5">
                  <a:txBody>
                    <a:bodyPr/>
                    <a:lstStyle/>
                    <a:p>
                      <a:pPr marL="0" marR="0" lvl="0" indent="0" algn="ctr" rtl="0">
                        <a:lnSpc>
                          <a:spcPct val="100000"/>
                        </a:lnSpc>
                        <a:spcBef>
                          <a:spcPts val="0"/>
                        </a:spcBef>
                        <a:spcAft>
                          <a:spcPts val="0"/>
                        </a:spcAft>
                        <a:buClr>
                          <a:srgbClr val="000000"/>
                        </a:buClr>
                        <a:buSzPts val="1000"/>
                        <a:buFont typeface="Arial"/>
                        <a:buNone/>
                      </a:pPr>
                      <a:r>
                        <a:rPr lang="en-US" sz="1300" u="none" strike="noStrike" cap="none">
                          <a:latin typeface="Proxima Nova"/>
                          <a:ea typeface="Proxima Nova"/>
                          <a:cs typeface="Proxima Nova"/>
                          <a:sym typeface="Proxima Nova"/>
                        </a:rPr>
                        <a:t>Charlotte</a:t>
                      </a:r>
                      <a:endParaRPr sz="13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Azrael</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Chris</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5 Blue 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chris@gmail.com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1"/>
                  </a:ext>
                </a:extLst>
              </a:tr>
              <a:tr h="325133">
                <a:tc vMerge="1">
                  <a:txBody>
                    <a:bodyPr/>
                    <a:lstStyle/>
                    <a:p>
                      <a:endParaRPr lang="fr-F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Stilson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Brainy</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7 Azure ln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brain@gmail.com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2"/>
                  </a:ext>
                </a:extLst>
              </a:tr>
              <a:tr h="325133">
                <a:tc vMerge="1">
                  <a:txBody>
                    <a:bodyPr/>
                    <a:lstStyle/>
                    <a:p>
                      <a:endParaRPr lang="fr-F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Smith</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Cristina</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4 Teal Cir</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clu@gmail.com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3"/>
                  </a:ext>
                </a:extLst>
              </a:tr>
              <a:tr h="325133">
                <a:tc vMerge="1">
                  <a:txBody>
                    <a:bodyPr/>
                    <a:lstStyle/>
                    <a:p>
                      <a:endParaRPr lang="fr-F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Sage</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Grant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9 Royal St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grant@gmail.com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4"/>
                  </a:ext>
                </a:extLst>
              </a:tr>
              <a:tr h="325133">
                <a:tc vMerge="1">
                  <a:txBody>
                    <a:bodyPr/>
                    <a:lstStyle/>
                    <a:p>
                      <a:endParaRPr lang="fr-FR"/>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Seterson</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Peter</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2 Navy Ct</a:t>
                      </a:r>
                      <a:endParaRPr sz="1300" u="none" strike="noStrike" cap="none">
                        <a:latin typeface="Proxima Nova"/>
                        <a:ea typeface="Proxima Nova"/>
                        <a:cs typeface="Proxima Nova"/>
                        <a:sym typeface="Proxima Nova"/>
                      </a:endParaRPr>
                    </a:p>
                  </a:txBody>
                  <a:tcPr marL="121933" marR="121933" marT="60967" marB="60967"/>
                </a:tc>
                <a:tc>
                  <a:txBody>
                    <a:bodyPr/>
                    <a:lstStyle/>
                    <a:p>
                      <a:pPr marL="0" marR="0" lvl="0" indent="0" algn="l" rtl="0">
                        <a:lnSpc>
                          <a:spcPct val="100000"/>
                        </a:lnSpc>
                        <a:spcBef>
                          <a:spcPts val="0"/>
                        </a:spcBef>
                        <a:spcAft>
                          <a:spcPts val="0"/>
                        </a:spcAft>
                        <a:buClr>
                          <a:srgbClr val="000000"/>
                        </a:buClr>
                        <a:buSzPts val="1000"/>
                        <a:buFont typeface="Arial"/>
                        <a:buNone/>
                      </a:pPr>
                      <a:r>
                        <a:rPr lang="en-US" sz="1300" b="0" i="0" u="none" strike="noStrike" cap="none">
                          <a:latin typeface="Proxima Nova"/>
                          <a:ea typeface="Proxima Nova"/>
                          <a:cs typeface="Proxima Nova"/>
                          <a:sym typeface="Proxima Nova"/>
                        </a:rPr>
                        <a:t>peter@gmail.com</a:t>
                      </a:r>
                      <a:endParaRPr sz="1300" u="none" strike="noStrike" cap="none">
                        <a:latin typeface="Proxima Nova"/>
                        <a:ea typeface="Proxima Nova"/>
                        <a:cs typeface="Proxima Nova"/>
                        <a:sym typeface="Proxima Nova"/>
                      </a:endParaRPr>
                    </a:p>
                  </a:txBody>
                  <a:tcPr marL="121933" marR="121933" marT="60967" marB="60967"/>
                </a:tc>
                <a:extLst>
                  <a:ext uri="{0D108BD9-81ED-4DB2-BD59-A6C34878D82A}">
                    <a16:rowId xmlns:a16="http://schemas.microsoft.com/office/drawing/2014/main" val="10005"/>
                  </a:ext>
                </a:extLst>
              </a:tr>
            </a:tbl>
          </a:graphicData>
        </a:graphic>
      </p:graphicFrame>
      <p:graphicFrame>
        <p:nvGraphicFramePr>
          <p:cNvPr id="556" name="Google Shape;556;p38"/>
          <p:cNvGraphicFramePr/>
          <p:nvPr/>
        </p:nvGraphicFramePr>
        <p:xfrm>
          <a:off x="7525647" y="3436657"/>
          <a:ext cx="3549634" cy="731562"/>
        </p:xfrm>
        <a:graphic>
          <a:graphicData uri="http://schemas.openxmlformats.org/drawingml/2006/table">
            <a:tbl>
              <a:tblPr bandRow="1">
                <a:noFill/>
              </a:tblPr>
              <a:tblGrid>
                <a:gridCol w="709767">
                  <a:extLst>
                    <a:ext uri="{9D8B030D-6E8A-4147-A177-3AD203B41FA5}">
                      <a16:colId xmlns:a16="http://schemas.microsoft.com/office/drawing/2014/main" val="20000"/>
                    </a:ext>
                  </a:extLst>
                </a:gridCol>
                <a:gridCol w="802900">
                  <a:extLst>
                    <a:ext uri="{9D8B030D-6E8A-4147-A177-3AD203B41FA5}">
                      <a16:colId xmlns:a16="http://schemas.microsoft.com/office/drawing/2014/main" val="20001"/>
                    </a:ext>
                  </a:extLst>
                </a:gridCol>
                <a:gridCol w="830633">
                  <a:extLst>
                    <a:ext uri="{9D8B030D-6E8A-4147-A177-3AD203B41FA5}">
                      <a16:colId xmlns:a16="http://schemas.microsoft.com/office/drawing/2014/main" val="20002"/>
                    </a:ext>
                  </a:extLst>
                </a:gridCol>
                <a:gridCol w="671067">
                  <a:extLst>
                    <a:ext uri="{9D8B030D-6E8A-4147-A177-3AD203B41FA5}">
                      <a16:colId xmlns:a16="http://schemas.microsoft.com/office/drawing/2014/main" val="20003"/>
                    </a:ext>
                  </a:extLst>
                </a:gridCol>
                <a:gridCol w="535267">
                  <a:extLst>
                    <a:ext uri="{9D8B030D-6E8A-4147-A177-3AD203B41FA5}">
                      <a16:colId xmlns:a16="http://schemas.microsoft.com/office/drawing/2014/main" val="20004"/>
                    </a:ext>
                  </a:extLst>
                </a:gridCol>
              </a:tblGrid>
              <a:tr h="243853">
                <a:tc rowSpan="3">
                  <a:txBody>
                    <a:bodyPr/>
                    <a:lstStyle/>
                    <a:p>
                      <a:pPr marL="0" marR="0" lvl="0" indent="0" algn="ctr" rtl="0">
                        <a:lnSpc>
                          <a:spcPct val="100000"/>
                        </a:lnSpc>
                        <a:spcBef>
                          <a:spcPts val="0"/>
                        </a:spcBef>
                        <a:spcAft>
                          <a:spcPts val="0"/>
                        </a:spcAft>
                        <a:buClr>
                          <a:srgbClr val="000000"/>
                        </a:buClr>
                        <a:buSzPts val="600"/>
                        <a:buFont typeface="Arial"/>
                        <a:buNone/>
                      </a:pPr>
                      <a:r>
                        <a:rPr lang="en-US" sz="800" u="none" strike="noStrike" cap="none">
                          <a:latin typeface="Proxima Nova"/>
                          <a:ea typeface="Proxima Nova"/>
                          <a:cs typeface="Proxima Nova"/>
                          <a:sym typeface="Proxima Nova"/>
                        </a:rPr>
                        <a:t>Seattle</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77093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9"/>
          <p:cNvSpPr/>
          <p:nvPr/>
        </p:nvSpPr>
        <p:spPr>
          <a:xfrm>
            <a:off x="7003627" y="1560902"/>
            <a:ext cx="4593643" cy="4726925"/>
          </a:xfrm>
          <a:prstGeom prst="rect">
            <a:avLst/>
          </a:prstGeom>
          <a:gradFill>
            <a:gsLst>
              <a:gs pos="0">
                <a:srgbClr val="8696FF"/>
              </a:gs>
              <a:gs pos="35000">
                <a:srgbClr val="ABB4FF"/>
              </a:gs>
              <a:gs pos="100000">
                <a:srgbClr val="DCE0FF"/>
              </a:gs>
            </a:gsLst>
            <a:lin ang="16200000" scaled="0"/>
          </a:gradFill>
          <a:ln w="9525" cap="flat" cmpd="sng">
            <a:solidFill>
              <a:srgbClr val="1945DC"/>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33" tIns="91433" rIns="91433" bIns="60900" anchor="t" anchorCtr="0">
            <a:noAutofit/>
          </a:bodyPr>
          <a:lstStyle/>
          <a:p>
            <a:r>
              <a:rPr lang="en-US" sz="2200">
                <a:solidFill>
                  <a:schemeClr val="accent1"/>
                </a:solidFill>
                <a:latin typeface="Proxima Nova"/>
                <a:ea typeface="Proxima Nova"/>
                <a:cs typeface="Proxima Nova"/>
                <a:sym typeface="Proxima Nova"/>
              </a:rPr>
              <a:t>Table </a:t>
            </a:r>
            <a:r>
              <a:rPr lang="en-US" sz="2200" i="1">
                <a:solidFill>
                  <a:schemeClr val="accent1"/>
                </a:solidFill>
                <a:latin typeface="Proxima Nova"/>
                <a:ea typeface="Proxima Nova"/>
                <a:cs typeface="Proxima Nova"/>
                <a:sym typeface="Proxima Nova"/>
              </a:rPr>
              <a:t>users_by_city</a:t>
            </a:r>
            <a:endParaRPr sz="2200">
              <a:solidFill>
                <a:schemeClr val="accent1"/>
              </a:solidFill>
              <a:latin typeface="Proxima Nova"/>
              <a:ea typeface="Proxima Nova"/>
              <a:cs typeface="Proxima Nova"/>
              <a:sym typeface="Proxima Nova"/>
            </a:endParaRPr>
          </a:p>
        </p:txBody>
      </p:sp>
      <p:sp>
        <p:nvSpPr>
          <p:cNvPr id="563" name="Google Shape;563;p39"/>
          <p:cNvSpPr txBox="1">
            <a:spLocks noGrp="1"/>
          </p:cNvSpPr>
          <p:nvPr>
            <p:ph type="title"/>
          </p:nvPr>
        </p:nvSpPr>
        <p:spPr>
          <a:xfrm>
            <a:off x="457200" y="457200"/>
            <a:ext cx="11277600" cy="899600"/>
          </a:xfrm>
          <a:prstGeom prst="rect">
            <a:avLst/>
          </a:prstGeom>
          <a:noFill/>
          <a:ln>
            <a:noFill/>
          </a:ln>
        </p:spPr>
        <p:txBody>
          <a:bodyPr spcFirstLastPara="1" wrap="square" lIns="121900" tIns="60933" rIns="121900" bIns="60933" anchor="ctr" anchorCtr="0">
            <a:noAutofit/>
          </a:bodyPr>
          <a:lstStyle/>
          <a:p>
            <a:pPr>
              <a:buClr>
                <a:srgbClr val="00799B"/>
              </a:buClr>
              <a:buSzPts val="2800"/>
            </a:pPr>
            <a:r>
              <a:rPr lang="en-US" sz="3733"/>
              <a:t>Tables Hold Many Partitions</a:t>
            </a:r>
            <a:endParaRPr sz="3733"/>
          </a:p>
        </p:txBody>
      </p:sp>
      <p:sp>
        <p:nvSpPr>
          <p:cNvPr id="564" name="Google Shape;564;p39"/>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graphicFrame>
        <p:nvGraphicFramePr>
          <p:cNvPr id="565" name="Google Shape;565;p39"/>
          <p:cNvGraphicFramePr/>
          <p:nvPr/>
        </p:nvGraphicFramePr>
        <p:xfrm>
          <a:off x="7525647" y="2208688"/>
          <a:ext cx="3549634" cy="975416"/>
        </p:xfrm>
        <a:graphic>
          <a:graphicData uri="http://schemas.openxmlformats.org/drawingml/2006/table">
            <a:tbl>
              <a:tblPr firstRow="1" bandRow="1">
                <a:noFill/>
              </a:tblPr>
              <a:tblGrid>
                <a:gridCol w="709767">
                  <a:extLst>
                    <a:ext uri="{9D8B030D-6E8A-4147-A177-3AD203B41FA5}">
                      <a16:colId xmlns:a16="http://schemas.microsoft.com/office/drawing/2014/main" val="20000"/>
                    </a:ext>
                  </a:extLst>
                </a:gridCol>
                <a:gridCol w="802900">
                  <a:extLst>
                    <a:ext uri="{9D8B030D-6E8A-4147-A177-3AD203B41FA5}">
                      <a16:colId xmlns:a16="http://schemas.microsoft.com/office/drawing/2014/main" val="20001"/>
                    </a:ext>
                  </a:extLst>
                </a:gridCol>
                <a:gridCol w="830633">
                  <a:extLst>
                    <a:ext uri="{9D8B030D-6E8A-4147-A177-3AD203B41FA5}">
                      <a16:colId xmlns:a16="http://schemas.microsoft.com/office/drawing/2014/main" val="20002"/>
                    </a:ext>
                  </a:extLst>
                </a:gridCol>
                <a:gridCol w="671067">
                  <a:extLst>
                    <a:ext uri="{9D8B030D-6E8A-4147-A177-3AD203B41FA5}">
                      <a16:colId xmlns:a16="http://schemas.microsoft.com/office/drawing/2014/main" val="20003"/>
                    </a:ext>
                  </a:extLst>
                </a:gridCol>
                <a:gridCol w="535267">
                  <a:extLst>
                    <a:ext uri="{9D8B030D-6E8A-4147-A177-3AD203B41FA5}">
                      <a16:colId xmlns:a16="http://schemas.microsoft.com/office/drawing/2014/main" val="20004"/>
                    </a:ext>
                  </a:extLst>
                </a:gridCol>
              </a:tblGrid>
              <a:tr h="243853">
                <a:tc>
                  <a:txBody>
                    <a:bodyPr/>
                    <a:lstStyle/>
                    <a:p>
                      <a:pPr marL="0" marR="0" lvl="0" indent="0" algn="ctr" rtl="0">
                        <a:lnSpc>
                          <a:spcPct val="100000"/>
                        </a:lnSpc>
                        <a:spcBef>
                          <a:spcPts val="0"/>
                        </a:spcBef>
                        <a:spcAft>
                          <a:spcPts val="0"/>
                        </a:spcAft>
                        <a:buClr>
                          <a:srgbClr val="000000"/>
                        </a:buClr>
                        <a:buSzPts val="600"/>
                        <a:buFont typeface="Arial"/>
                        <a:buNone/>
                      </a:pPr>
                      <a:r>
                        <a:rPr lang="en-US" sz="800" b="1" u="none" strike="noStrike" cap="none">
                          <a:latin typeface="Proxima Nova"/>
                          <a:ea typeface="Proxima Nova"/>
                          <a:cs typeface="Proxima Nova"/>
                          <a:sym typeface="Proxima Nova"/>
                        </a:rPr>
                        <a:t>City</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Last Name</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First Name</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Address</a:t>
                      </a:r>
                      <a:endParaRPr sz="800" b="1"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1" i="0" u="none" strike="noStrike" cap="none">
                          <a:latin typeface="Proxima Nova"/>
                          <a:ea typeface="Proxima Nova"/>
                          <a:cs typeface="Proxima Nova"/>
                          <a:sym typeface="Proxima Nova"/>
                        </a:rPr>
                        <a:t>Email</a:t>
                      </a:r>
                      <a:endParaRPr sz="800" b="1"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243853">
                <a:tc rowSpan="3">
                  <a:txBody>
                    <a:bodyPr/>
                    <a:lstStyle/>
                    <a:p>
                      <a:pPr marL="0" marR="0" lvl="0" indent="0" algn="ctr" rtl="0">
                        <a:lnSpc>
                          <a:spcPct val="100000"/>
                        </a:lnSpc>
                        <a:spcBef>
                          <a:spcPts val="0"/>
                        </a:spcBef>
                        <a:spcAft>
                          <a:spcPts val="0"/>
                        </a:spcAft>
                        <a:buClr>
                          <a:srgbClr val="000000"/>
                        </a:buClr>
                        <a:buSzPts val="600"/>
                        <a:buFont typeface="Arial"/>
                        <a:buNone/>
                      </a:pPr>
                      <a:r>
                        <a:rPr lang="en-US" sz="800" u="none" strike="noStrike" cap="none">
                          <a:latin typeface="Proxima Nova"/>
                          <a:ea typeface="Proxima Nova"/>
                          <a:cs typeface="Proxima Nova"/>
                          <a:sym typeface="Proxima Nova"/>
                        </a:rPr>
                        <a:t>Phoenix</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3"/>
                  </a:ext>
                </a:extLst>
              </a:tr>
            </a:tbl>
          </a:graphicData>
        </a:graphic>
      </p:graphicFrame>
      <p:graphicFrame>
        <p:nvGraphicFramePr>
          <p:cNvPr id="566" name="Google Shape;566;p39"/>
          <p:cNvGraphicFramePr/>
          <p:nvPr/>
        </p:nvGraphicFramePr>
        <p:xfrm>
          <a:off x="7525647" y="3436657"/>
          <a:ext cx="3549634" cy="731562"/>
        </p:xfrm>
        <a:graphic>
          <a:graphicData uri="http://schemas.openxmlformats.org/drawingml/2006/table">
            <a:tbl>
              <a:tblPr bandRow="1">
                <a:noFill/>
              </a:tblPr>
              <a:tblGrid>
                <a:gridCol w="709767">
                  <a:extLst>
                    <a:ext uri="{9D8B030D-6E8A-4147-A177-3AD203B41FA5}">
                      <a16:colId xmlns:a16="http://schemas.microsoft.com/office/drawing/2014/main" val="20000"/>
                    </a:ext>
                  </a:extLst>
                </a:gridCol>
                <a:gridCol w="802900">
                  <a:extLst>
                    <a:ext uri="{9D8B030D-6E8A-4147-A177-3AD203B41FA5}">
                      <a16:colId xmlns:a16="http://schemas.microsoft.com/office/drawing/2014/main" val="20001"/>
                    </a:ext>
                  </a:extLst>
                </a:gridCol>
                <a:gridCol w="830633">
                  <a:extLst>
                    <a:ext uri="{9D8B030D-6E8A-4147-A177-3AD203B41FA5}">
                      <a16:colId xmlns:a16="http://schemas.microsoft.com/office/drawing/2014/main" val="20002"/>
                    </a:ext>
                  </a:extLst>
                </a:gridCol>
                <a:gridCol w="671067">
                  <a:extLst>
                    <a:ext uri="{9D8B030D-6E8A-4147-A177-3AD203B41FA5}">
                      <a16:colId xmlns:a16="http://schemas.microsoft.com/office/drawing/2014/main" val="20003"/>
                    </a:ext>
                  </a:extLst>
                </a:gridCol>
                <a:gridCol w="535267">
                  <a:extLst>
                    <a:ext uri="{9D8B030D-6E8A-4147-A177-3AD203B41FA5}">
                      <a16:colId xmlns:a16="http://schemas.microsoft.com/office/drawing/2014/main" val="20004"/>
                    </a:ext>
                  </a:extLst>
                </a:gridCol>
              </a:tblGrid>
              <a:tr h="243853">
                <a:tc rowSpan="3">
                  <a:txBody>
                    <a:bodyPr/>
                    <a:lstStyle/>
                    <a:p>
                      <a:pPr marL="0" marR="0" lvl="0" indent="0" algn="ctr" rtl="0">
                        <a:lnSpc>
                          <a:spcPct val="100000"/>
                        </a:lnSpc>
                        <a:spcBef>
                          <a:spcPts val="0"/>
                        </a:spcBef>
                        <a:spcAft>
                          <a:spcPts val="0"/>
                        </a:spcAft>
                        <a:buClr>
                          <a:srgbClr val="000000"/>
                        </a:buClr>
                        <a:buSzPts val="600"/>
                        <a:buFont typeface="Arial"/>
                        <a:buNone/>
                      </a:pPr>
                      <a:r>
                        <a:rPr lang="en-US" sz="800" u="none" strike="noStrike" cap="none">
                          <a:latin typeface="Proxima Nova"/>
                          <a:ea typeface="Proxima Nova"/>
                          <a:cs typeface="Proxima Nova"/>
                          <a:sym typeface="Proxima Nova"/>
                        </a:rPr>
                        <a:t>Seattle</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bl>
          </a:graphicData>
        </a:graphic>
      </p:graphicFrame>
      <p:graphicFrame>
        <p:nvGraphicFramePr>
          <p:cNvPr id="567" name="Google Shape;567;p39"/>
          <p:cNvGraphicFramePr/>
          <p:nvPr/>
        </p:nvGraphicFramePr>
        <p:xfrm>
          <a:off x="7525647" y="4420773"/>
          <a:ext cx="3549634" cy="1219270"/>
        </p:xfrm>
        <a:graphic>
          <a:graphicData uri="http://schemas.openxmlformats.org/drawingml/2006/table">
            <a:tbl>
              <a:tblPr bandRow="1">
                <a:noFill/>
              </a:tblPr>
              <a:tblGrid>
                <a:gridCol w="709767">
                  <a:extLst>
                    <a:ext uri="{9D8B030D-6E8A-4147-A177-3AD203B41FA5}">
                      <a16:colId xmlns:a16="http://schemas.microsoft.com/office/drawing/2014/main" val="20000"/>
                    </a:ext>
                  </a:extLst>
                </a:gridCol>
                <a:gridCol w="802900">
                  <a:extLst>
                    <a:ext uri="{9D8B030D-6E8A-4147-A177-3AD203B41FA5}">
                      <a16:colId xmlns:a16="http://schemas.microsoft.com/office/drawing/2014/main" val="20001"/>
                    </a:ext>
                  </a:extLst>
                </a:gridCol>
                <a:gridCol w="830633">
                  <a:extLst>
                    <a:ext uri="{9D8B030D-6E8A-4147-A177-3AD203B41FA5}">
                      <a16:colId xmlns:a16="http://schemas.microsoft.com/office/drawing/2014/main" val="20002"/>
                    </a:ext>
                  </a:extLst>
                </a:gridCol>
                <a:gridCol w="671067">
                  <a:extLst>
                    <a:ext uri="{9D8B030D-6E8A-4147-A177-3AD203B41FA5}">
                      <a16:colId xmlns:a16="http://schemas.microsoft.com/office/drawing/2014/main" val="20003"/>
                    </a:ext>
                  </a:extLst>
                </a:gridCol>
                <a:gridCol w="535267">
                  <a:extLst>
                    <a:ext uri="{9D8B030D-6E8A-4147-A177-3AD203B41FA5}">
                      <a16:colId xmlns:a16="http://schemas.microsoft.com/office/drawing/2014/main" val="20004"/>
                    </a:ext>
                  </a:extLst>
                </a:gridCol>
              </a:tblGrid>
              <a:tr h="243853">
                <a:tc rowSpan="5">
                  <a:txBody>
                    <a:bodyPr/>
                    <a:lstStyle/>
                    <a:p>
                      <a:pPr marL="0" marR="0" lvl="0" indent="0" algn="ctr" rtl="0">
                        <a:lnSpc>
                          <a:spcPct val="100000"/>
                        </a:lnSpc>
                        <a:spcBef>
                          <a:spcPts val="0"/>
                        </a:spcBef>
                        <a:spcAft>
                          <a:spcPts val="0"/>
                        </a:spcAft>
                        <a:buClr>
                          <a:srgbClr val="000000"/>
                        </a:buClr>
                        <a:buSzPts val="600"/>
                        <a:buFont typeface="Arial"/>
                        <a:buNone/>
                      </a:pPr>
                      <a:r>
                        <a:rPr lang="en-US" sz="800">
                          <a:latin typeface="Proxima Nova"/>
                          <a:ea typeface="Proxima Nova"/>
                          <a:cs typeface="Proxima Nova"/>
                          <a:sym typeface="Proxima Nova"/>
                        </a:rPr>
                        <a:t>Charlotte</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0"/>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1"/>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r>
                        <a:rPr lang="en-US" sz="800" b="0" i="0" u="none" strike="noStrike" cap="none">
                          <a:latin typeface="Proxima Nova"/>
                          <a:ea typeface="Proxima Nova"/>
                          <a:cs typeface="Proxima Nova"/>
                          <a:sym typeface="Proxima Nova"/>
                        </a:rPr>
                        <a:t>----</a:t>
                      </a: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2"/>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3"/>
                  </a:ext>
                </a:extLst>
              </a:tr>
              <a:tr h="243853">
                <a:tc vMerge="1">
                  <a:txBody>
                    <a:bodyPr/>
                    <a:lstStyle/>
                    <a:p>
                      <a:endParaRPr lang="fr-FR"/>
                    </a:p>
                  </a:txBody>
                  <a:tcP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tc>
                  <a:txBody>
                    <a:bodyPr/>
                    <a:lstStyle/>
                    <a:p>
                      <a:pPr marL="0" marR="0" lvl="0" indent="0" algn="ctr" rtl="0">
                        <a:lnSpc>
                          <a:spcPct val="100000"/>
                        </a:lnSpc>
                        <a:spcBef>
                          <a:spcPts val="0"/>
                        </a:spcBef>
                        <a:spcAft>
                          <a:spcPts val="0"/>
                        </a:spcAft>
                        <a:buClr>
                          <a:srgbClr val="000000"/>
                        </a:buClr>
                        <a:buSzPts val="600"/>
                        <a:buFont typeface="Arial"/>
                        <a:buNone/>
                      </a:pPr>
                      <a:endParaRPr sz="800" u="none" strike="noStrike" cap="none">
                        <a:latin typeface="Proxima Nova"/>
                        <a:ea typeface="Proxima Nova"/>
                        <a:cs typeface="Proxima Nova"/>
                        <a:sym typeface="Proxima Nova"/>
                      </a:endParaRPr>
                    </a:p>
                  </a:txBody>
                  <a:tcPr marL="121933" marR="121933" marT="60967" marB="60967"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9226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0"/>
          <p:cNvSpPr txBox="1">
            <a:spLocks noGrp="1"/>
          </p:cNvSpPr>
          <p:nvPr>
            <p:ph type="title"/>
          </p:nvPr>
        </p:nvSpPr>
        <p:spPr>
          <a:xfrm>
            <a:off x="457200" y="457200"/>
            <a:ext cx="11277600" cy="899600"/>
          </a:xfrm>
          <a:prstGeom prst="rect">
            <a:avLst/>
          </a:prstGeom>
          <a:noFill/>
          <a:ln>
            <a:noFill/>
          </a:ln>
        </p:spPr>
        <p:txBody>
          <a:bodyPr spcFirstLastPara="1" wrap="square" lIns="121900" tIns="60933" rIns="121900" bIns="60933" anchor="ctr" anchorCtr="0">
            <a:noAutofit/>
          </a:bodyPr>
          <a:lstStyle/>
          <a:p>
            <a:pPr>
              <a:buSzPts val="1400"/>
            </a:pPr>
            <a:r>
              <a:rPr lang="en-US">
                <a:solidFill>
                  <a:schemeClr val="accent1"/>
                </a:solidFill>
              </a:rPr>
              <a:t>Creating a Keyspace in CQL</a:t>
            </a:r>
            <a:endParaRPr>
              <a:solidFill>
                <a:schemeClr val="accent1"/>
              </a:solidFill>
              <a:latin typeface="Proxima Nova"/>
              <a:ea typeface="Proxima Nova"/>
              <a:cs typeface="Proxima Nova"/>
              <a:sym typeface="Proxima Nova"/>
            </a:endParaRPr>
          </a:p>
        </p:txBody>
      </p:sp>
      <p:sp>
        <p:nvSpPr>
          <p:cNvPr id="574" name="Google Shape;574;p40"/>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sp>
        <p:nvSpPr>
          <p:cNvPr id="575" name="Google Shape;575;p40"/>
          <p:cNvSpPr txBox="1"/>
          <p:nvPr/>
        </p:nvSpPr>
        <p:spPr>
          <a:xfrm>
            <a:off x="1538090" y="2579318"/>
            <a:ext cx="9115821" cy="2381471"/>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216700" tIns="216700" rIns="0" bIns="216700" anchor="ctr" anchorCtr="0">
            <a:noAutofit/>
          </a:bodyPr>
          <a:lstStyle/>
          <a:p>
            <a:r>
              <a:rPr lang="en-US" sz="2400" b="1">
                <a:solidFill>
                  <a:schemeClr val="dk1"/>
                </a:solidFill>
                <a:latin typeface="Consolas"/>
                <a:ea typeface="Consolas"/>
                <a:cs typeface="Consolas"/>
                <a:sym typeface="Consolas"/>
              </a:rPr>
              <a:t>CREATE KEYSPACE users</a:t>
            </a:r>
            <a:endParaRPr sz="2400" b="1">
              <a:solidFill>
                <a:schemeClr val="dk1"/>
              </a:solidFill>
              <a:latin typeface="Consolas"/>
              <a:ea typeface="Consolas"/>
              <a:cs typeface="Consolas"/>
              <a:sym typeface="Consolas"/>
            </a:endParaRPr>
          </a:p>
          <a:p>
            <a:r>
              <a:rPr lang="en-US" sz="2400" b="1">
                <a:solidFill>
                  <a:schemeClr val="dk1"/>
                </a:solidFill>
                <a:latin typeface="Consolas"/>
                <a:ea typeface="Consolas"/>
                <a:cs typeface="Consolas"/>
                <a:sym typeface="Consolas"/>
              </a:rPr>
              <a:t>	WITH REPLICATION = {</a:t>
            </a:r>
            <a:endParaRPr sz="2400" b="1">
              <a:solidFill>
                <a:schemeClr val="dk1"/>
              </a:solidFill>
              <a:latin typeface="Consolas"/>
              <a:ea typeface="Consolas"/>
              <a:cs typeface="Consolas"/>
              <a:sym typeface="Consolas"/>
            </a:endParaRPr>
          </a:p>
          <a:p>
            <a:r>
              <a:rPr lang="en-US" sz="2400" b="1">
                <a:solidFill>
                  <a:schemeClr val="dk1"/>
                </a:solidFill>
                <a:latin typeface="Consolas"/>
                <a:ea typeface="Consolas"/>
                <a:cs typeface="Consolas"/>
                <a:sym typeface="Consolas"/>
              </a:rPr>
              <a:t>		 'class' : 'NetworkTopologyStrategy', </a:t>
            </a:r>
            <a:endParaRPr sz="2400" b="1">
              <a:solidFill>
                <a:schemeClr val="dk1"/>
              </a:solidFill>
              <a:latin typeface="Consolas"/>
              <a:ea typeface="Consolas"/>
              <a:cs typeface="Consolas"/>
              <a:sym typeface="Consolas"/>
            </a:endParaRPr>
          </a:p>
          <a:p>
            <a:r>
              <a:rPr lang="en-US" sz="2400" b="1">
                <a:solidFill>
                  <a:schemeClr val="dk1"/>
                </a:solidFill>
                <a:latin typeface="Consolas"/>
                <a:ea typeface="Consolas"/>
                <a:cs typeface="Consolas"/>
                <a:sym typeface="Consolas"/>
              </a:rPr>
              <a:t>		 'datacenter1' : 3 </a:t>
            </a:r>
            <a:endParaRPr sz="2400" b="1">
              <a:solidFill>
                <a:schemeClr val="dk1"/>
              </a:solidFill>
              <a:latin typeface="Consolas"/>
              <a:ea typeface="Consolas"/>
              <a:cs typeface="Consolas"/>
              <a:sym typeface="Consolas"/>
            </a:endParaRPr>
          </a:p>
          <a:p>
            <a:r>
              <a:rPr lang="en-US" sz="2400" b="1">
                <a:solidFill>
                  <a:schemeClr val="dk1"/>
                </a:solidFill>
                <a:latin typeface="Consolas"/>
                <a:ea typeface="Consolas"/>
                <a:cs typeface="Consolas"/>
                <a:sym typeface="Consolas"/>
              </a:rPr>
              <a:t>	};</a:t>
            </a:r>
            <a:endParaRPr sz="2400" b="1">
              <a:solidFill>
                <a:schemeClr val="dk1"/>
              </a:solidFill>
              <a:latin typeface="Consolas"/>
              <a:ea typeface="Consolas"/>
              <a:cs typeface="Consolas"/>
              <a:sym typeface="Consolas"/>
            </a:endParaRPr>
          </a:p>
        </p:txBody>
      </p:sp>
      <p:sp>
        <p:nvSpPr>
          <p:cNvPr id="576" name="Google Shape;576;p40"/>
          <p:cNvSpPr/>
          <p:nvPr/>
        </p:nvSpPr>
        <p:spPr>
          <a:xfrm>
            <a:off x="4368214" y="1875651"/>
            <a:ext cx="1214436"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keyspace</a:t>
            </a:r>
            <a:endParaRPr sz="1100">
              <a:solidFill>
                <a:srgbClr val="000000"/>
              </a:solidFill>
              <a:latin typeface="Proxima Nova"/>
              <a:ea typeface="Proxima Nova"/>
              <a:cs typeface="Proxima Nova"/>
              <a:sym typeface="Proxima Nova"/>
            </a:endParaRPr>
          </a:p>
        </p:txBody>
      </p:sp>
      <p:sp>
        <p:nvSpPr>
          <p:cNvPr id="577" name="Google Shape;577;p40"/>
          <p:cNvSpPr/>
          <p:nvPr/>
        </p:nvSpPr>
        <p:spPr>
          <a:xfrm>
            <a:off x="3949915" y="5368864"/>
            <a:ext cx="3524896"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Replication factor by data center</a:t>
            </a:r>
            <a:endParaRPr sz="1100">
              <a:solidFill>
                <a:srgbClr val="000000"/>
              </a:solidFill>
              <a:latin typeface="Proxima Nova"/>
              <a:ea typeface="Proxima Nova"/>
              <a:cs typeface="Proxima Nova"/>
              <a:sym typeface="Proxima Nova"/>
            </a:endParaRPr>
          </a:p>
        </p:txBody>
      </p:sp>
      <p:cxnSp>
        <p:nvCxnSpPr>
          <p:cNvPr id="578" name="Google Shape;578;p40"/>
          <p:cNvCxnSpPr>
            <a:stCxn id="577" idx="0"/>
          </p:cNvCxnSpPr>
          <p:nvPr/>
        </p:nvCxnSpPr>
        <p:spPr>
          <a:xfrm rot="10800000" flipH="1">
            <a:off x="5712363" y="4385264"/>
            <a:ext cx="314800" cy="983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79" name="Google Shape;579;p40"/>
          <p:cNvCxnSpPr>
            <a:stCxn id="580" idx="2"/>
          </p:cNvCxnSpPr>
          <p:nvPr/>
        </p:nvCxnSpPr>
        <p:spPr>
          <a:xfrm flipH="1">
            <a:off x="7738492" y="2275760"/>
            <a:ext cx="456000" cy="12904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81" name="Google Shape;581;p40"/>
          <p:cNvCxnSpPr>
            <a:stCxn id="576" idx="2"/>
          </p:cNvCxnSpPr>
          <p:nvPr/>
        </p:nvCxnSpPr>
        <p:spPr>
          <a:xfrm flipH="1">
            <a:off x="4757031" y="2275760"/>
            <a:ext cx="218400" cy="5052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580" name="Google Shape;580;p40"/>
          <p:cNvSpPr/>
          <p:nvPr/>
        </p:nvSpPr>
        <p:spPr>
          <a:xfrm>
            <a:off x="7103168" y="1875651"/>
            <a:ext cx="2182649"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replication strategy</a:t>
            </a:r>
            <a:endParaRPr sz="110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4432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p:nvPr/>
        </p:nvSpPr>
        <p:spPr>
          <a:xfrm rot="-5400000" flipH="1">
            <a:off x="7083424" y="2441044"/>
            <a:ext cx="262000" cy="5149461"/>
          </a:xfrm>
          <a:prstGeom prst="rightBrace">
            <a:avLst>
              <a:gd name="adj1" fmla="val 8333"/>
              <a:gd name="adj2" fmla="val 50000"/>
            </a:avLst>
          </a:prstGeom>
          <a:noFill/>
          <a:ln w="25400" cap="flat" cmpd="sng">
            <a:solidFill>
              <a:srgbClr val="CC5F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21900" tIns="60933" rIns="121900" bIns="60933" anchor="ctr" anchorCtr="0">
            <a:noAutofit/>
          </a:bodyPr>
          <a:lstStyle/>
          <a:p>
            <a:pPr algn="ctr">
              <a:buClr>
                <a:srgbClr val="000000"/>
              </a:buClr>
              <a:buSzPts val="1800"/>
            </a:pPr>
            <a:endParaRPr sz="2400">
              <a:solidFill>
                <a:schemeClr val="dk1"/>
              </a:solidFill>
              <a:latin typeface="Proxima Nova"/>
              <a:ea typeface="Proxima Nova"/>
              <a:cs typeface="Proxima Nova"/>
              <a:sym typeface="Proxima Nova"/>
            </a:endParaRPr>
          </a:p>
        </p:txBody>
      </p:sp>
      <p:sp>
        <p:nvSpPr>
          <p:cNvPr id="588" name="Google Shape;588;p41"/>
          <p:cNvSpPr txBox="1">
            <a:spLocks noGrp="1"/>
          </p:cNvSpPr>
          <p:nvPr>
            <p:ph type="title"/>
          </p:nvPr>
        </p:nvSpPr>
        <p:spPr>
          <a:xfrm>
            <a:off x="457200" y="457200"/>
            <a:ext cx="11277600" cy="899600"/>
          </a:xfrm>
          <a:prstGeom prst="rect">
            <a:avLst/>
          </a:prstGeom>
          <a:noFill/>
          <a:ln>
            <a:noFill/>
          </a:ln>
        </p:spPr>
        <p:txBody>
          <a:bodyPr spcFirstLastPara="1" wrap="square" lIns="121900" tIns="60933" rIns="121900" bIns="60933" anchor="ctr" anchorCtr="0">
            <a:noAutofit/>
          </a:bodyPr>
          <a:lstStyle/>
          <a:p>
            <a:pPr>
              <a:buSzPts val="1400"/>
            </a:pPr>
            <a:r>
              <a:rPr lang="en-US">
                <a:solidFill>
                  <a:schemeClr val="accent1"/>
                </a:solidFill>
              </a:rPr>
              <a:t>Creating a Table in CQL</a:t>
            </a:r>
            <a:endParaRPr>
              <a:solidFill>
                <a:schemeClr val="accent1"/>
              </a:solidFill>
              <a:latin typeface="Proxima Nova"/>
              <a:ea typeface="Proxima Nova"/>
              <a:cs typeface="Proxima Nova"/>
              <a:sym typeface="Proxima Nova"/>
            </a:endParaRPr>
          </a:p>
        </p:txBody>
      </p:sp>
      <p:sp>
        <p:nvSpPr>
          <p:cNvPr id="589" name="Google Shape;589;p41"/>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609585" indent="-448722">
              <a:spcBef>
                <a:spcPts val="1067"/>
              </a:spcBef>
              <a:buSzPts val="1400"/>
            </a:pPr>
            <a:endParaRPr/>
          </a:p>
        </p:txBody>
      </p:sp>
      <p:sp>
        <p:nvSpPr>
          <p:cNvPr id="590" name="Google Shape;590;p41"/>
          <p:cNvSpPr txBox="1"/>
          <p:nvPr/>
        </p:nvSpPr>
        <p:spPr>
          <a:xfrm>
            <a:off x="1890231" y="2453960"/>
            <a:ext cx="9178199" cy="2783833"/>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216700" tIns="216700" rIns="0" bIns="216700" anchor="ctr" anchorCtr="0">
            <a:noAutofit/>
          </a:bodyPr>
          <a:lstStyle/>
          <a:p>
            <a:r>
              <a:rPr lang="en-US" sz="2400" b="1">
                <a:solidFill>
                  <a:schemeClr val="dk1"/>
                </a:solidFill>
                <a:latin typeface="Consolas"/>
                <a:ea typeface="Consolas"/>
                <a:cs typeface="Consolas"/>
                <a:sym typeface="Consolas"/>
              </a:rPr>
              <a:t>CREATE TABLE </a:t>
            </a:r>
            <a:r>
              <a:rPr lang="en-US" sz="2400">
                <a:solidFill>
                  <a:schemeClr val="dk1"/>
                </a:solidFill>
                <a:latin typeface="Consolas"/>
                <a:ea typeface="Consolas"/>
                <a:cs typeface="Consolas"/>
                <a:sym typeface="Consolas"/>
              </a:rPr>
              <a:t>users.users_by_city ( </a:t>
            </a:r>
            <a:endParaRPr sz="2400">
              <a:solidFill>
                <a:schemeClr val="dk1"/>
              </a:solidFill>
              <a:latin typeface="Consolas"/>
              <a:ea typeface="Consolas"/>
              <a:cs typeface="Consolas"/>
              <a:sym typeface="Consolas"/>
            </a:endParaRPr>
          </a:p>
          <a:p>
            <a:r>
              <a:rPr lang="en-US" sz="2400">
                <a:solidFill>
                  <a:schemeClr val="dk1"/>
                </a:solidFill>
                <a:latin typeface="Consolas"/>
                <a:ea typeface="Consolas"/>
                <a:cs typeface="Consolas"/>
                <a:sym typeface="Consolas"/>
              </a:rPr>
              <a:t>	city text, </a:t>
            </a:r>
            <a:endParaRPr sz="2400">
              <a:solidFill>
                <a:schemeClr val="dk1"/>
              </a:solidFill>
              <a:latin typeface="Consolas"/>
              <a:ea typeface="Consolas"/>
              <a:cs typeface="Consolas"/>
              <a:sym typeface="Consolas"/>
            </a:endParaRPr>
          </a:p>
          <a:p>
            <a:r>
              <a:rPr lang="en-US" sz="2400">
                <a:solidFill>
                  <a:schemeClr val="dk1"/>
                </a:solidFill>
                <a:latin typeface="Consolas"/>
                <a:ea typeface="Consolas"/>
                <a:cs typeface="Consolas"/>
                <a:sym typeface="Consolas"/>
              </a:rPr>
              <a:t>	last_name text, </a:t>
            </a:r>
            <a:endParaRPr sz="2400">
              <a:solidFill>
                <a:schemeClr val="dk1"/>
              </a:solidFill>
              <a:latin typeface="Consolas"/>
              <a:ea typeface="Consolas"/>
              <a:cs typeface="Consolas"/>
              <a:sym typeface="Consolas"/>
            </a:endParaRPr>
          </a:p>
          <a:p>
            <a:r>
              <a:rPr lang="en-US" sz="2400">
                <a:solidFill>
                  <a:schemeClr val="dk1"/>
                </a:solidFill>
                <a:latin typeface="Consolas"/>
                <a:ea typeface="Consolas"/>
                <a:cs typeface="Consolas"/>
                <a:sym typeface="Consolas"/>
              </a:rPr>
              <a:t>	first_name text, </a:t>
            </a:r>
            <a:endParaRPr sz="2400">
              <a:solidFill>
                <a:schemeClr val="dk1"/>
              </a:solidFill>
              <a:latin typeface="Consolas"/>
              <a:ea typeface="Consolas"/>
              <a:cs typeface="Consolas"/>
              <a:sym typeface="Consolas"/>
            </a:endParaRPr>
          </a:p>
          <a:p>
            <a:r>
              <a:rPr lang="en-US" sz="2400">
                <a:solidFill>
                  <a:schemeClr val="dk1"/>
                </a:solidFill>
                <a:latin typeface="Consolas"/>
                <a:ea typeface="Consolas"/>
                <a:cs typeface="Consolas"/>
                <a:sym typeface="Consolas"/>
              </a:rPr>
              <a:t>	address text, </a:t>
            </a:r>
            <a:endParaRPr sz="2400">
              <a:solidFill>
                <a:schemeClr val="dk1"/>
              </a:solidFill>
              <a:latin typeface="Consolas"/>
              <a:ea typeface="Consolas"/>
              <a:cs typeface="Consolas"/>
              <a:sym typeface="Consolas"/>
            </a:endParaRPr>
          </a:p>
          <a:p>
            <a:r>
              <a:rPr lang="en-US" sz="2400">
                <a:solidFill>
                  <a:schemeClr val="dk1"/>
                </a:solidFill>
                <a:latin typeface="Consolas"/>
                <a:ea typeface="Consolas"/>
                <a:cs typeface="Consolas"/>
                <a:sym typeface="Consolas"/>
              </a:rPr>
              <a:t>	email text, </a:t>
            </a:r>
            <a:endParaRPr sz="2400">
              <a:solidFill>
                <a:schemeClr val="dk1"/>
              </a:solidFill>
              <a:latin typeface="Consolas"/>
              <a:ea typeface="Consolas"/>
              <a:cs typeface="Consolas"/>
              <a:sym typeface="Consolas"/>
            </a:endParaRPr>
          </a:p>
          <a:p>
            <a:r>
              <a:rPr lang="en-US" sz="2400">
                <a:solidFill>
                  <a:schemeClr val="dk1"/>
                </a:solidFill>
                <a:latin typeface="Consolas"/>
                <a:ea typeface="Consolas"/>
                <a:cs typeface="Consolas"/>
                <a:sym typeface="Consolas"/>
              </a:rPr>
              <a:t>	</a:t>
            </a:r>
            <a:r>
              <a:rPr lang="en-US" sz="2400" b="1">
                <a:solidFill>
                  <a:schemeClr val="dk1"/>
                </a:solidFill>
                <a:latin typeface="Consolas"/>
                <a:ea typeface="Consolas"/>
                <a:cs typeface="Consolas"/>
                <a:sym typeface="Consolas"/>
              </a:rPr>
              <a:t>PRIMARY KEY </a:t>
            </a:r>
            <a:r>
              <a:rPr lang="en-US" sz="2400">
                <a:solidFill>
                  <a:schemeClr val="dk1"/>
                </a:solidFill>
                <a:latin typeface="Consolas"/>
                <a:ea typeface="Consolas"/>
                <a:cs typeface="Consolas"/>
                <a:sym typeface="Consolas"/>
              </a:rPr>
              <a:t>((city), last_name, first_name));</a:t>
            </a:r>
            <a:endParaRPr sz="2400">
              <a:solidFill>
                <a:schemeClr val="dk1"/>
              </a:solidFill>
              <a:latin typeface="Consolas"/>
              <a:ea typeface="Consolas"/>
              <a:cs typeface="Consolas"/>
              <a:sym typeface="Consolas"/>
            </a:endParaRPr>
          </a:p>
        </p:txBody>
      </p:sp>
      <p:sp>
        <p:nvSpPr>
          <p:cNvPr id="591" name="Google Shape;591;p41"/>
          <p:cNvSpPr/>
          <p:nvPr/>
        </p:nvSpPr>
        <p:spPr>
          <a:xfrm>
            <a:off x="4250758" y="1738296"/>
            <a:ext cx="1214436"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keyspace</a:t>
            </a:r>
            <a:endParaRPr sz="1100">
              <a:solidFill>
                <a:srgbClr val="000000"/>
              </a:solidFill>
              <a:latin typeface="Proxima Nova"/>
              <a:ea typeface="Proxima Nova"/>
              <a:cs typeface="Proxima Nova"/>
              <a:sym typeface="Proxima Nova"/>
            </a:endParaRPr>
          </a:p>
        </p:txBody>
      </p:sp>
      <p:sp>
        <p:nvSpPr>
          <p:cNvPr id="592" name="Google Shape;592;p41"/>
          <p:cNvSpPr/>
          <p:nvPr/>
        </p:nvSpPr>
        <p:spPr>
          <a:xfrm>
            <a:off x="457201" y="3396169"/>
            <a:ext cx="1293516" cy="677108"/>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column </a:t>
            </a:r>
            <a:endParaRPr sz="2400"/>
          </a:p>
          <a:p>
            <a:r>
              <a:rPr lang="en-US">
                <a:solidFill>
                  <a:srgbClr val="58595B"/>
                </a:solidFill>
                <a:latin typeface="Proxima Nova"/>
                <a:ea typeface="Proxima Nova"/>
                <a:cs typeface="Proxima Nova"/>
                <a:sym typeface="Proxima Nova"/>
              </a:rPr>
              <a:t>definitions</a:t>
            </a:r>
            <a:endParaRPr sz="1100">
              <a:solidFill>
                <a:srgbClr val="000000"/>
              </a:solidFill>
              <a:latin typeface="Proxima Nova"/>
              <a:ea typeface="Proxima Nova"/>
              <a:cs typeface="Proxima Nova"/>
              <a:sym typeface="Proxima Nova"/>
            </a:endParaRPr>
          </a:p>
        </p:txBody>
      </p:sp>
      <p:sp>
        <p:nvSpPr>
          <p:cNvPr id="593" name="Google Shape;593;p41"/>
          <p:cNvSpPr/>
          <p:nvPr/>
        </p:nvSpPr>
        <p:spPr>
          <a:xfrm>
            <a:off x="5190291" y="5513181"/>
            <a:ext cx="1502800" cy="400000"/>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Partition key</a:t>
            </a:r>
            <a:endParaRPr sz="1100">
              <a:solidFill>
                <a:srgbClr val="000000"/>
              </a:solidFill>
              <a:latin typeface="Proxima Nova"/>
              <a:ea typeface="Proxima Nova"/>
              <a:cs typeface="Proxima Nova"/>
              <a:sym typeface="Proxima Nova"/>
            </a:endParaRPr>
          </a:p>
        </p:txBody>
      </p:sp>
      <p:cxnSp>
        <p:nvCxnSpPr>
          <p:cNvPr id="594" name="Google Shape;594;p41"/>
          <p:cNvCxnSpPr>
            <a:stCxn id="592" idx="3"/>
          </p:cNvCxnSpPr>
          <p:nvPr/>
        </p:nvCxnSpPr>
        <p:spPr>
          <a:xfrm rot="10800000" flipH="1">
            <a:off x="1750716" y="3134721"/>
            <a:ext cx="890800" cy="600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95" name="Google Shape;595;p41"/>
          <p:cNvCxnSpPr>
            <a:stCxn id="592" idx="3"/>
          </p:cNvCxnSpPr>
          <p:nvPr/>
        </p:nvCxnSpPr>
        <p:spPr>
          <a:xfrm>
            <a:off x="1750716" y="3734721"/>
            <a:ext cx="842800" cy="879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96" name="Google Shape;596;p41"/>
          <p:cNvCxnSpPr>
            <a:stCxn id="592" idx="3"/>
          </p:cNvCxnSpPr>
          <p:nvPr/>
        </p:nvCxnSpPr>
        <p:spPr>
          <a:xfrm>
            <a:off x="1750716" y="3734721"/>
            <a:ext cx="874800" cy="132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97" name="Google Shape;597;p41"/>
          <p:cNvCxnSpPr>
            <a:stCxn id="598" idx="2"/>
          </p:cNvCxnSpPr>
          <p:nvPr/>
        </p:nvCxnSpPr>
        <p:spPr>
          <a:xfrm>
            <a:off x="6285033" y="2138405"/>
            <a:ext cx="164800" cy="5052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599" name="Google Shape;599;p41"/>
          <p:cNvCxnSpPr>
            <a:stCxn id="591" idx="2"/>
          </p:cNvCxnSpPr>
          <p:nvPr/>
        </p:nvCxnSpPr>
        <p:spPr>
          <a:xfrm flipH="1">
            <a:off x="4639575" y="2138405"/>
            <a:ext cx="218400" cy="5052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600" name="Google Shape;600;p41"/>
          <p:cNvCxnSpPr>
            <a:stCxn id="593" idx="0"/>
          </p:cNvCxnSpPr>
          <p:nvPr/>
        </p:nvCxnSpPr>
        <p:spPr>
          <a:xfrm rot="10800000">
            <a:off x="5450891" y="5143581"/>
            <a:ext cx="490800" cy="369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601" name="Google Shape;601;p41"/>
          <p:cNvSpPr/>
          <p:nvPr/>
        </p:nvSpPr>
        <p:spPr>
          <a:xfrm>
            <a:off x="3561504" y="5513182"/>
            <a:ext cx="1430307"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Primary key</a:t>
            </a:r>
            <a:endParaRPr sz="1100">
              <a:solidFill>
                <a:srgbClr val="000000"/>
              </a:solidFill>
              <a:latin typeface="Proxima Nova"/>
              <a:ea typeface="Proxima Nova"/>
              <a:cs typeface="Proxima Nova"/>
              <a:sym typeface="Proxima Nova"/>
            </a:endParaRPr>
          </a:p>
        </p:txBody>
      </p:sp>
      <p:cxnSp>
        <p:nvCxnSpPr>
          <p:cNvPr id="602" name="Google Shape;602;p41"/>
          <p:cNvCxnSpPr>
            <a:stCxn id="601" idx="0"/>
          </p:cNvCxnSpPr>
          <p:nvPr/>
        </p:nvCxnSpPr>
        <p:spPr>
          <a:xfrm rot="10800000">
            <a:off x="4276657" y="5043181"/>
            <a:ext cx="0" cy="4700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
        <p:nvSpPr>
          <p:cNvPr id="598" name="Google Shape;598;p41"/>
          <p:cNvSpPr/>
          <p:nvPr/>
        </p:nvSpPr>
        <p:spPr>
          <a:xfrm>
            <a:off x="5909717" y="1738296"/>
            <a:ext cx="750633" cy="400109"/>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table</a:t>
            </a:r>
            <a:endParaRPr sz="1100">
              <a:solidFill>
                <a:srgbClr val="000000"/>
              </a:solidFill>
              <a:latin typeface="Proxima Nova"/>
              <a:ea typeface="Proxima Nova"/>
              <a:cs typeface="Proxima Nova"/>
              <a:sym typeface="Proxima Nova"/>
            </a:endParaRPr>
          </a:p>
        </p:txBody>
      </p:sp>
      <p:sp>
        <p:nvSpPr>
          <p:cNvPr id="603" name="Google Shape;603;p41"/>
          <p:cNvSpPr/>
          <p:nvPr/>
        </p:nvSpPr>
        <p:spPr>
          <a:xfrm>
            <a:off x="7423709" y="5513181"/>
            <a:ext cx="2182800" cy="400000"/>
          </a:xfrm>
          <a:prstGeom prst="rect">
            <a:avLst/>
          </a:prstGeom>
          <a:noFill/>
          <a:ln>
            <a:noFill/>
          </a:ln>
        </p:spPr>
        <p:txBody>
          <a:bodyPr spcFirstLastPara="1" wrap="square" lIns="121900" tIns="60933" rIns="121900" bIns="60933" anchor="t" anchorCtr="0">
            <a:noAutofit/>
          </a:bodyPr>
          <a:lstStyle/>
          <a:p>
            <a:r>
              <a:rPr lang="en-US">
                <a:solidFill>
                  <a:srgbClr val="58595B"/>
                </a:solidFill>
                <a:latin typeface="Proxima Nova"/>
                <a:ea typeface="Proxima Nova"/>
                <a:cs typeface="Proxima Nova"/>
                <a:sym typeface="Proxima Nova"/>
              </a:rPr>
              <a:t>Clustering columns</a:t>
            </a:r>
            <a:endParaRPr sz="1100">
              <a:solidFill>
                <a:srgbClr val="000000"/>
              </a:solidFill>
              <a:latin typeface="Proxima Nova"/>
              <a:ea typeface="Proxima Nova"/>
              <a:cs typeface="Proxima Nova"/>
              <a:sym typeface="Proxima Nova"/>
            </a:endParaRPr>
          </a:p>
        </p:txBody>
      </p:sp>
      <p:cxnSp>
        <p:nvCxnSpPr>
          <p:cNvPr id="604" name="Google Shape;604;p41"/>
          <p:cNvCxnSpPr>
            <a:stCxn id="603" idx="0"/>
          </p:cNvCxnSpPr>
          <p:nvPr/>
        </p:nvCxnSpPr>
        <p:spPr>
          <a:xfrm rot="10800000">
            <a:off x="7339509" y="5183581"/>
            <a:ext cx="1175600" cy="329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605" name="Google Shape;605;p41"/>
          <p:cNvCxnSpPr>
            <a:stCxn id="603" idx="0"/>
          </p:cNvCxnSpPr>
          <p:nvPr/>
        </p:nvCxnSpPr>
        <p:spPr>
          <a:xfrm rot="10800000" flipH="1">
            <a:off x="8515109" y="5165581"/>
            <a:ext cx="322000" cy="347600"/>
          </a:xfrm>
          <a:prstGeom prst="straightConnector1">
            <a:avLst/>
          </a:prstGeom>
          <a:noFill/>
          <a:ln w="19050" cap="flat" cmpd="sng">
            <a:solidFill>
              <a:schemeClr val="dk2"/>
            </a:solidFill>
            <a:prstDash val="solid"/>
            <a:round/>
            <a:headEnd type="none" w="sm" len="sm"/>
            <a:tailEnd type="triangle" w="med" len="med"/>
          </a:ln>
          <a:effectLst>
            <a:outerShdw blurRad="40000" dist="20000" dir="5400000" rotWithShape="0">
              <a:srgbClr val="000000">
                <a:alpha val="37254"/>
              </a:srgbClr>
            </a:outerShdw>
          </a:effectLst>
        </p:spPr>
      </p:cxnSp>
    </p:spTree>
    <p:extLst>
      <p:ext uri="{BB962C8B-B14F-4D97-AF65-F5344CB8AC3E}">
        <p14:creationId xmlns:p14="http://schemas.microsoft.com/office/powerpoint/2010/main" val="12634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42"/>
          <p:cNvSpPr txBox="1">
            <a:spLocks noGrp="1"/>
          </p:cNvSpPr>
          <p:nvPr>
            <p:ph type="subTitle" idx="1"/>
          </p:nvPr>
        </p:nvSpPr>
        <p:spPr>
          <a:xfrm>
            <a:off x="457200" y="1182413"/>
            <a:ext cx="9343600" cy="1006000"/>
          </a:xfrm>
          <a:prstGeom prst="rect">
            <a:avLst/>
          </a:prstGeom>
          <a:noFill/>
          <a:ln>
            <a:noFill/>
          </a:ln>
        </p:spPr>
        <p:txBody>
          <a:bodyPr spcFirstLastPara="1" wrap="square" lIns="0" tIns="0" rIns="0" bIns="0" anchor="b" anchorCtr="0">
            <a:noAutofit/>
          </a:bodyPr>
          <a:lstStyle/>
          <a:p>
            <a:pPr marL="609585" indent="-448722"/>
            <a:r>
              <a:rPr lang="en-US" dirty="0"/>
              <a:t>Time for exercises</a:t>
            </a:r>
            <a:endParaRPr dirty="0"/>
          </a:p>
        </p:txBody>
      </p:sp>
      <p:sp>
        <p:nvSpPr>
          <p:cNvPr id="3" name="Title 2">
            <a:extLst>
              <a:ext uri="{FF2B5EF4-FFF2-40B4-BE49-F238E27FC236}">
                <a16:creationId xmlns:a16="http://schemas.microsoft.com/office/drawing/2014/main" id="{9121EB3B-19B8-9042-80F6-0B1737D1FB07}"/>
              </a:ext>
            </a:extLst>
          </p:cNvPr>
          <p:cNvSpPr>
            <a:spLocks noGrp="1"/>
          </p:cNvSpPr>
          <p:nvPr>
            <p:ph type="title"/>
          </p:nvPr>
        </p:nvSpPr>
        <p:spPr/>
        <p:txBody>
          <a:bodyPr/>
          <a:lstStyle/>
          <a:p>
            <a:r>
              <a:rPr lang="fr-FR" dirty="0" err="1"/>
              <a:t>DataStax</a:t>
            </a:r>
            <a:r>
              <a:rPr lang="fr-FR" dirty="0"/>
              <a:t> Studio</a:t>
            </a:r>
          </a:p>
        </p:txBody>
      </p:sp>
    </p:spTree>
    <p:extLst>
      <p:ext uri="{BB962C8B-B14F-4D97-AF65-F5344CB8AC3E}">
        <p14:creationId xmlns:p14="http://schemas.microsoft.com/office/powerpoint/2010/main" val="649311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0220-93E4-9D44-A1C5-01C05BD5FB8F}"/>
              </a:ext>
            </a:extLst>
          </p:cNvPr>
          <p:cNvSpPr>
            <a:spLocks noGrp="1"/>
          </p:cNvSpPr>
          <p:nvPr>
            <p:ph type="title"/>
          </p:nvPr>
        </p:nvSpPr>
        <p:spPr/>
        <p:txBody>
          <a:bodyPr/>
          <a:lstStyle/>
          <a:p>
            <a:r>
              <a:rPr lang="fr-FR" dirty="0"/>
              <a:t>#1 – </a:t>
            </a:r>
            <a:r>
              <a:rPr lang="fr-FR" dirty="0" err="1"/>
              <a:t>Working</a:t>
            </a:r>
            <a:r>
              <a:rPr lang="fr-FR" dirty="0"/>
              <a:t> </a:t>
            </a:r>
            <a:r>
              <a:rPr lang="fr-FR" dirty="0" err="1"/>
              <a:t>with</a:t>
            </a:r>
            <a:r>
              <a:rPr lang="fr-FR" dirty="0"/>
              <a:t> CQL in the Cloud</a:t>
            </a:r>
          </a:p>
        </p:txBody>
      </p:sp>
      <p:sp>
        <p:nvSpPr>
          <p:cNvPr id="5" name="Text Placeholder 4">
            <a:extLst>
              <a:ext uri="{FF2B5EF4-FFF2-40B4-BE49-F238E27FC236}">
                <a16:creationId xmlns:a16="http://schemas.microsoft.com/office/drawing/2014/main" id="{7B68A870-CA54-4A4E-8878-1E014D0699F4}"/>
              </a:ext>
            </a:extLst>
          </p:cNvPr>
          <p:cNvSpPr>
            <a:spLocks noGrp="1"/>
          </p:cNvSpPr>
          <p:nvPr>
            <p:ph type="body" idx="1"/>
          </p:nvPr>
        </p:nvSpPr>
        <p:spPr>
          <a:xfrm>
            <a:off x="457200" y="2070952"/>
            <a:ext cx="11277600" cy="3813176"/>
          </a:xfrm>
        </p:spPr>
        <p:txBody>
          <a:bodyPr/>
          <a:lstStyle/>
          <a:p>
            <a:r>
              <a:rPr lang="en-GB" dirty="0"/>
              <a:t>Check that your Database is UP in Apollo</a:t>
            </a:r>
          </a:p>
          <a:p>
            <a:endParaRPr lang="en-GB" dirty="0"/>
          </a:p>
          <a:p>
            <a:r>
              <a:rPr lang="en-GB" dirty="0"/>
              <a:t>Open </a:t>
            </a:r>
            <a:r>
              <a:rPr lang="en-GB" dirty="0" err="1"/>
              <a:t>DataStax</a:t>
            </a:r>
            <a:r>
              <a:rPr lang="en-GB" dirty="0"/>
              <a:t> Studio</a:t>
            </a:r>
          </a:p>
          <a:p>
            <a:endParaRPr lang="en-GB" dirty="0"/>
          </a:p>
          <a:p>
            <a:r>
              <a:rPr lang="en-GB" dirty="0"/>
              <a:t>Navigate to « </a:t>
            </a:r>
            <a:r>
              <a:rPr lang="en-GB" b="1" dirty="0">
                <a:solidFill>
                  <a:schemeClr val="accent1">
                    <a:lumMod val="75000"/>
                  </a:schemeClr>
                </a:solidFill>
              </a:rPr>
              <a:t>Working with CQL in the Cloud</a:t>
            </a:r>
            <a:r>
              <a:rPr lang="en-GB" dirty="0"/>
              <a:t> »</a:t>
            </a:r>
          </a:p>
          <a:p>
            <a:endParaRPr lang="en-GB" dirty="0"/>
          </a:p>
          <a:p>
            <a:r>
              <a:rPr lang="en-GB" dirty="0"/>
              <a:t>Play with the Notebook</a:t>
            </a:r>
          </a:p>
          <a:p>
            <a:endParaRPr lang="en-GB" dirty="0"/>
          </a:p>
          <a:p>
            <a:endParaRPr lang="en-GB" dirty="0"/>
          </a:p>
          <a:p>
            <a:endParaRPr lang="en-GB" dirty="0"/>
          </a:p>
        </p:txBody>
      </p:sp>
      <p:sp>
        <p:nvSpPr>
          <p:cNvPr id="6" name="Subtitle 5">
            <a:extLst>
              <a:ext uri="{FF2B5EF4-FFF2-40B4-BE49-F238E27FC236}">
                <a16:creationId xmlns:a16="http://schemas.microsoft.com/office/drawing/2014/main" id="{A4A35EDA-F4DF-8B4B-8D09-6DD8B308A08E}"/>
              </a:ext>
            </a:extLst>
          </p:cNvPr>
          <p:cNvSpPr>
            <a:spLocks noGrp="1"/>
          </p:cNvSpPr>
          <p:nvPr>
            <p:ph type="subTitle" idx="2"/>
          </p:nvPr>
        </p:nvSpPr>
        <p:spPr/>
        <p:txBody>
          <a:bodyPr/>
          <a:lstStyle/>
          <a:p>
            <a:endParaRPr lang="fr-FR"/>
          </a:p>
        </p:txBody>
      </p:sp>
      <p:sp>
        <p:nvSpPr>
          <p:cNvPr id="7" name="Subtitle 6">
            <a:extLst>
              <a:ext uri="{FF2B5EF4-FFF2-40B4-BE49-F238E27FC236}">
                <a16:creationId xmlns:a16="http://schemas.microsoft.com/office/drawing/2014/main" id="{35DDBAE1-D25F-C24F-9217-898E4EEF78EE}"/>
              </a:ext>
            </a:extLst>
          </p:cNvPr>
          <p:cNvSpPr>
            <a:spLocks noGrp="1"/>
          </p:cNvSpPr>
          <p:nvPr>
            <p:ph type="subTitle" idx="3"/>
          </p:nvPr>
        </p:nvSpPr>
        <p:spPr/>
        <p:txBody>
          <a:bodyPr/>
          <a:lstStyle/>
          <a:p>
            <a:endParaRPr lang="fr-FR"/>
          </a:p>
        </p:txBody>
      </p:sp>
      <p:pic>
        <p:nvPicPr>
          <p:cNvPr id="4" name="Picture 3">
            <a:extLst>
              <a:ext uri="{FF2B5EF4-FFF2-40B4-BE49-F238E27FC236}">
                <a16:creationId xmlns:a16="http://schemas.microsoft.com/office/drawing/2014/main" id="{D055C215-E339-A541-905D-6EC63E6FB05F}"/>
              </a:ext>
            </a:extLst>
          </p:cNvPr>
          <p:cNvPicPr>
            <a:picLocks noChangeAspect="1"/>
          </p:cNvPicPr>
          <p:nvPr/>
        </p:nvPicPr>
        <p:blipFill>
          <a:blip r:embed="rId2"/>
          <a:stretch>
            <a:fillRect/>
          </a:stretch>
        </p:blipFill>
        <p:spPr>
          <a:xfrm>
            <a:off x="8481398" y="1979961"/>
            <a:ext cx="2362200" cy="3098800"/>
          </a:xfrm>
          <a:prstGeom prst="rect">
            <a:avLst/>
          </a:prstGeom>
        </p:spPr>
      </p:pic>
    </p:spTree>
    <p:extLst>
      <p:ext uri="{BB962C8B-B14F-4D97-AF65-F5344CB8AC3E}">
        <p14:creationId xmlns:p14="http://schemas.microsoft.com/office/powerpoint/2010/main" val="1886117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14D6-BD47-C743-A7C3-7A7E4F711E49}"/>
              </a:ext>
            </a:extLst>
          </p:cNvPr>
          <p:cNvSpPr>
            <a:spLocks noGrp="1"/>
          </p:cNvSpPr>
          <p:nvPr>
            <p:ph type="title"/>
          </p:nvPr>
        </p:nvSpPr>
        <p:spPr/>
        <p:txBody>
          <a:bodyPr/>
          <a:lstStyle/>
          <a:p>
            <a:r>
              <a:rPr lang="fr-FR" dirty="0"/>
              <a:t>#2 – Introduction to Data </a:t>
            </a:r>
            <a:r>
              <a:rPr lang="fr-FR" dirty="0" err="1"/>
              <a:t>Modelling</a:t>
            </a:r>
            <a:endParaRPr lang="fr-FR" dirty="0"/>
          </a:p>
        </p:txBody>
      </p:sp>
      <p:sp>
        <p:nvSpPr>
          <p:cNvPr id="3" name="Text Placeholder 2">
            <a:extLst>
              <a:ext uri="{FF2B5EF4-FFF2-40B4-BE49-F238E27FC236}">
                <a16:creationId xmlns:a16="http://schemas.microsoft.com/office/drawing/2014/main" id="{A75C2104-31FB-484D-B362-6B7937C3F810}"/>
              </a:ext>
            </a:extLst>
          </p:cNvPr>
          <p:cNvSpPr>
            <a:spLocks noGrp="1"/>
          </p:cNvSpPr>
          <p:nvPr>
            <p:ph type="body" idx="1"/>
          </p:nvPr>
        </p:nvSpPr>
        <p:spPr>
          <a:xfrm>
            <a:off x="457200" y="2193616"/>
            <a:ext cx="11277600" cy="3813176"/>
          </a:xfrm>
        </p:spPr>
        <p:txBody>
          <a:bodyPr/>
          <a:lstStyle/>
          <a:p>
            <a:r>
              <a:rPr lang="en-GB" b="1" dirty="0">
                <a:latin typeface="Courier New" panose="02070309020205020404" pitchFamily="49" charset="0"/>
                <a:cs typeface="Courier New" panose="02070309020205020404" pitchFamily="49" charset="0"/>
              </a:rPr>
              <a:t>git clone https://</a:t>
            </a:r>
            <a:r>
              <a:rPr lang="en-GB" b="1" dirty="0" err="1">
                <a:latin typeface="Courier New" panose="02070309020205020404" pitchFamily="49" charset="0"/>
                <a:cs typeface="Courier New" panose="02070309020205020404" pitchFamily="49" charset="0"/>
              </a:rPr>
              <a:t>github.com</a:t>
            </a:r>
            <a:r>
              <a:rPr lang="en-GB" b="1" dirty="0">
                <a:latin typeface="Courier New" panose="02070309020205020404" pitchFamily="49" charset="0"/>
                <a:cs typeface="Courier New" panose="02070309020205020404" pitchFamily="49" charset="0"/>
              </a:rPr>
              <a:t>/</a:t>
            </a:r>
            <a:r>
              <a:rPr lang="en-GB" b="1" dirty="0" err="1">
                <a:latin typeface="Courier New" panose="02070309020205020404" pitchFamily="49" charset="0"/>
                <a:cs typeface="Courier New" panose="02070309020205020404" pitchFamily="49" charset="0"/>
              </a:rPr>
              <a:t>clun</a:t>
            </a:r>
            <a:r>
              <a:rPr lang="en-GB" b="1" dirty="0">
                <a:latin typeface="Courier New" panose="02070309020205020404" pitchFamily="49" charset="0"/>
                <a:cs typeface="Courier New" panose="02070309020205020404" pitchFamily="49" charset="0"/>
              </a:rPr>
              <a:t>/meetup_zero2Cloud.git</a:t>
            </a:r>
          </a:p>
          <a:p>
            <a:endParaRPr lang="en-GB" dirty="0"/>
          </a:p>
          <a:p>
            <a:r>
              <a:rPr lang="en-GB" dirty="0"/>
              <a:t>Locate the ”</a:t>
            </a:r>
            <a:r>
              <a:rPr lang="en-GB" b="1" u="sng" dirty="0"/>
              <a:t>notebooks</a:t>
            </a:r>
            <a:r>
              <a:rPr lang="en-GB" dirty="0"/>
              <a:t>” the folder</a:t>
            </a:r>
          </a:p>
          <a:p>
            <a:endParaRPr lang="en-GB" dirty="0"/>
          </a:p>
          <a:p>
            <a:r>
              <a:rPr lang="en-GB" dirty="0"/>
              <a:t>Drag and drop « </a:t>
            </a:r>
            <a:r>
              <a:rPr lang="en-GB" b="1" dirty="0">
                <a:solidFill>
                  <a:schemeClr val="accent1">
                    <a:lumMod val="75000"/>
                  </a:schemeClr>
                </a:solidFill>
              </a:rPr>
              <a:t>Meetup_01 - Introduction to Data Modelling </a:t>
            </a:r>
            <a:r>
              <a:rPr lang="en-GB" dirty="0"/>
              <a:t>» in the Studio</a:t>
            </a:r>
          </a:p>
          <a:p>
            <a:endParaRPr lang="en-GB" dirty="0"/>
          </a:p>
          <a:p>
            <a:r>
              <a:rPr lang="en-GB" dirty="0"/>
              <a:t>Execute the exercises in the Notebook</a:t>
            </a:r>
          </a:p>
          <a:p>
            <a:endParaRPr lang="en-GB" dirty="0"/>
          </a:p>
          <a:p>
            <a:endParaRPr lang="en-GB" dirty="0"/>
          </a:p>
        </p:txBody>
      </p:sp>
      <p:sp>
        <p:nvSpPr>
          <p:cNvPr id="4" name="Subtitle 3">
            <a:extLst>
              <a:ext uri="{FF2B5EF4-FFF2-40B4-BE49-F238E27FC236}">
                <a16:creationId xmlns:a16="http://schemas.microsoft.com/office/drawing/2014/main" id="{90F42036-6AAE-6D47-B6FE-AC0D415875B8}"/>
              </a:ext>
            </a:extLst>
          </p:cNvPr>
          <p:cNvSpPr>
            <a:spLocks noGrp="1"/>
          </p:cNvSpPr>
          <p:nvPr>
            <p:ph type="subTitle" idx="2"/>
          </p:nvPr>
        </p:nvSpPr>
        <p:spPr/>
        <p:txBody>
          <a:bodyPr/>
          <a:lstStyle/>
          <a:p>
            <a:endParaRPr lang="fr-FR"/>
          </a:p>
        </p:txBody>
      </p:sp>
      <p:sp>
        <p:nvSpPr>
          <p:cNvPr id="5" name="Subtitle 4">
            <a:extLst>
              <a:ext uri="{FF2B5EF4-FFF2-40B4-BE49-F238E27FC236}">
                <a16:creationId xmlns:a16="http://schemas.microsoft.com/office/drawing/2014/main" id="{DFF6969D-0268-B643-AE8C-6950589F4C32}"/>
              </a:ext>
            </a:extLst>
          </p:cNvPr>
          <p:cNvSpPr>
            <a:spLocks noGrp="1"/>
          </p:cNvSpPr>
          <p:nvPr>
            <p:ph type="subTitle" idx="3"/>
          </p:nvPr>
        </p:nvSpPr>
        <p:spPr/>
        <p:txBody>
          <a:bodyPr/>
          <a:lstStyle/>
          <a:p>
            <a:endParaRPr lang="fr-FR"/>
          </a:p>
        </p:txBody>
      </p:sp>
      <p:pic>
        <p:nvPicPr>
          <p:cNvPr id="8" name="Picture 7">
            <a:extLst>
              <a:ext uri="{FF2B5EF4-FFF2-40B4-BE49-F238E27FC236}">
                <a16:creationId xmlns:a16="http://schemas.microsoft.com/office/drawing/2014/main" id="{96878A81-EDED-8049-B2E2-918AE675A00E}"/>
              </a:ext>
            </a:extLst>
          </p:cNvPr>
          <p:cNvPicPr>
            <a:picLocks noChangeAspect="1"/>
          </p:cNvPicPr>
          <p:nvPr/>
        </p:nvPicPr>
        <p:blipFill>
          <a:blip r:embed="rId2"/>
          <a:stretch>
            <a:fillRect/>
          </a:stretch>
        </p:blipFill>
        <p:spPr>
          <a:xfrm>
            <a:off x="9567591" y="2085277"/>
            <a:ext cx="2298908" cy="2957514"/>
          </a:xfrm>
          <a:prstGeom prst="rect">
            <a:avLst/>
          </a:prstGeom>
        </p:spPr>
      </p:pic>
    </p:spTree>
    <p:extLst>
      <p:ext uri="{BB962C8B-B14F-4D97-AF65-F5344CB8AC3E}">
        <p14:creationId xmlns:p14="http://schemas.microsoft.com/office/powerpoint/2010/main" val="4185739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457200" y="457200"/>
            <a:ext cx="11277600" cy="899600"/>
          </a:xfrm>
          <a:prstGeom prst="rect">
            <a:avLst/>
          </a:prstGeom>
          <a:noFill/>
          <a:ln>
            <a:noFill/>
          </a:ln>
        </p:spPr>
        <p:txBody>
          <a:bodyPr spcFirstLastPara="1" wrap="square" lIns="0" tIns="0" rIns="0" bIns="0" anchor="ctr" anchorCtr="0">
            <a:noAutofit/>
          </a:bodyPr>
          <a:lstStyle/>
          <a:p>
            <a:pPr>
              <a:buSzPts val="1400"/>
            </a:pPr>
            <a:r>
              <a:rPr lang="en-US"/>
              <a:t>Relational Modeling</a:t>
            </a:r>
            <a:endParaRPr/>
          </a:p>
        </p:txBody>
      </p:sp>
      <p:sp>
        <p:nvSpPr>
          <p:cNvPr id="279" name="Google Shape;279;p22"/>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0" indent="0">
              <a:spcBef>
                <a:spcPts val="1067"/>
              </a:spcBef>
              <a:buSzPts val="1400"/>
            </a:pPr>
            <a:endParaRPr/>
          </a:p>
        </p:txBody>
      </p:sp>
      <p:pic>
        <p:nvPicPr>
          <p:cNvPr id="280" name="Google Shape;280;p22"/>
          <p:cNvPicPr preferRelativeResize="0"/>
          <p:nvPr/>
        </p:nvPicPr>
        <p:blipFill rotWithShape="1">
          <a:blip r:embed="rId3">
            <a:alphaModFix/>
          </a:blip>
          <a:srcRect/>
          <a:stretch/>
        </p:blipFill>
        <p:spPr>
          <a:xfrm>
            <a:off x="6382508" y="4788198"/>
            <a:ext cx="2238752" cy="1261181"/>
          </a:xfrm>
          <a:prstGeom prst="rect">
            <a:avLst/>
          </a:prstGeom>
          <a:noFill/>
          <a:ln>
            <a:noFill/>
          </a:ln>
        </p:spPr>
      </p:pic>
      <p:sp>
        <p:nvSpPr>
          <p:cNvPr id="281" name="Google Shape;281;p22"/>
          <p:cNvSpPr/>
          <p:nvPr/>
        </p:nvSpPr>
        <p:spPr>
          <a:xfrm>
            <a:off x="3416386" y="1444971"/>
            <a:ext cx="2361245" cy="1076488"/>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buClr>
                <a:srgbClr val="000000"/>
              </a:buClr>
              <a:buSzPts val="1800"/>
            </a:pPr>
            <a:r>
              <a:rPr lang="en-US" sz="2400" b="1">
                <a:solidFill>
                  <a:schemeClr val="lt1"/>
                </a:solidFill>
                <a:latin typeface="Arial"/>
                <a:ea typeface="Arial"/>
                <a:cs typeface="Arial"/>
                <a:sym typeface="Arial"/>
              </a:rPr>
              <a:t>Data</a:t>
            </a:r>
            <a:endParaRPr sz="2400" b="1">
              <a:solidFill>
                <a:schemeClr val="lt1"/>
              </a:solidFill>
              <a:latin typeface="Arial"/>
              <a:ea typeface="Arial"/>
              <a:cs typeface="Arial"/>
              <a:sym typeface="Arial"/>
            </a:endParaRPr>
          </a:p>
        </p:txBody>
      </p:sp>
      <p:sp>
        <p:nvSpPr>
          <p:cNvPr id="282" name="Google Shape;282;p22"/>
          <p:cNvSpPr/>
          <p:nvPr/>
        </p:nvSpPr>
        <p:spPr>
          <a:xfrm>
            <a:off x="3416386" y="3106591"/>
            <a:ext cx="2361245" cy="1076488"/>
          </a:xfrm>
          <a:prstGeom prst="roundRect">
            <a:avLst>
              <a:gd name="adj" fmla="val 50000"/>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1800"/>
            </a:pPr>
            <a:r>
              <a:rPr lang="en-US" sz="2400" b="1">
                <a:solidFill>
                  <a:schemeClr val="lt1"/>
                </a:solidFill>
                <a:latin typeface="Arial"/>
                <a:ea typeface="Arial"/>
                <a:cs typeface="Arial"/>
                <a:sym typeface="Arial"/>
              </a:rPr>
              <a:t>Models</a:t>
            </a:r>
            <a:endParaRPr sz="2400" b="1">
              <a:solidFill>
                <a:schemeClr val="lt1"/>
              </a:solidFill>
              <a:latin typeface="Arial"/>
              <a:ea typeface="Arial"/>
              <a:cs typeface="Arial"/>
              <a:sym typeface="Arial"/>
            </a:endParaRPr>
          </a:p>
        </p:txBody>
      </p:sp>
      <p:sp>
        <p:nvSpPr>
          <p:cNvPr id="283" name="Google Shape;283;p22"/>
          <p:cNvSpPr/>
          <p:nvPr/>
        </p:nvSpPr>
        <p:spPr>
          <a:xfrm>
            <a:off x="3416386" y="4788197"/>
            <a:ext cx="2361245" cy="1076488"/>
          </a:xfrm>
          <a:prstGeom prst="roundRect">
            <a:avLst>
              <a:gd name="adj" fmla="val 50000"/>
            </a:avLst>
          </a:prstGeom>
          <a:solidFill>
            <a:schemeClr val="dk2"/>
          </a:solidFill>
          <a:ln>
            <a:noFill/>
          </a:ln>
        </p:spPr>
        <p:txBody>
          <a:bodyPr spcFirstLastPara="1" wrap="square" lIns="121900" tIns="60933" rIns="121900" bIns="60933" anchor="ctr" anchorCtr="0">
            <a:noAutofit/>
          </a:bodyPr>
          <a:lstStyle/>
          <a:p>
            <a:pPr algn="ctr">
              <a:buClr>
                <a:srgbClr val="000000"/>
              </a:buClr>
              <a:buSzPts val="1800"/>
            </a:pPr>
            <a:r>
              <a:rPr lang="en-US" sz="2400" b="1">
                <a:solidFill>
                  <a:schemeClr val="lt1"/>
                </a:solidFill>
                <a:latin typeface="Arial"/>
                <a:ea typeface="Arial"/>
                <a:cs typeface="Arial"/>
                <a:sym typeface="Arial"/>
              </a:rPr>
              <a:t>Application</a:t>
            </a:r>
            <a:endParaRPr sz="2400" b="1">
              <a:solidFill>
                <a:schemeClr val="lt1"/>
              </a:solidFill>
              <a:latin typeface="Arial"/>
              <a:ea typeface="Arial"/>
              <a:cs typeface="Arial"/>
              <a:sym typeface="Arial"/>
            </a:endParaRPr>
          </a:p>
        </p:txBody>
      </p:sp>
      <p:cxnSp>
        <p:nvCxnSpPr>
          <p:cNvPr id="284" name="Google Shape;284;p22"/>
          <p:cNvCxnSpPr>
            <a:stCxn id="281" idx="2"/>
          </p:cNvCxnSpPr>
          <p:nvPr/>
        </p:nvCxnSpPr>
        <p:spPr>
          <a:xfrm flipH="1">
            <a:off x="4587408" y="2521459"/>
            <a:ext cx="9600" cy="598800"/>
          </a:xfrm>
          <a:prstGeom prst="straightConnector1">
            <a:avLst/>
          </a:prstGeom>
          <a:noFill/>
          <a:ln w="19050" cap="rnd" cmpd="sng">
            <a:solidFill>
              <a:schemeClr val="dk2"/>
            </a:solidFill>
            <a:prstDash val="solid"/>
            <a:miter lim="800000"/>
            <a:headEnd type="none" w="sm" len="sm"/>
            <a:tailEnd type="triangle" w="med" len="med"/>
          </a:ln>
        </p:spPr>
      </p:cxnSp>
      <p:cxnSp>
        <p:nvCxnSpPr>
          <p:cNvPr id="285" name="Google Shape;285;p22"/>
          <p:cNvCxnSpPr/>
          <p:nvPr/>
        </p:nvCxnSpPr>
        <p:spPr>
          <a:xfrm>
            <a:off x="4587241" y="4274301"/>
            <a:ext cx="0" cy="458271"/>
          </a:xfrm>
          <a:prstGeom prst="straightConnector1">
            <a:avLst/>
          </a:prstGeom>
          <a:noFill/>
          <a:ln w="19050" cap="rnd" cmpd="sng">
            <a:solidFill>
              <a:schemeClr val="dk2"/>
            </a:solidFill>
            <a:prstDash val="solid"/>
            <a:miter lim="800000"/>
            <a:headEnd type="none" w="sm" len="sm"/>
            <a:tailEnd type="triangle" w="med" len="med"/>
          </a:ln>
        </p:spPr>
      </p:cxnSp>
      <p:pic>
        <p:nvPicPr>
          <p:cNvPr id="286" name="Google Shape;286;p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27225" y="2877889"/>
            <a:ext cx="1949321" cy="1533892"/>
          </a:xfrm>
          <a:prstGeom prst="rect">
            <a:avLst/>
          </a:prstGeom>
          <a:noFill/>
          <a:ln>
            <a:noFill/>
          </a:ln>
        </p:spPr>
      </p:pic>
      <p:sp>
        <p:nvSpPr>
          <p:cNvPr id="287" name="Google Shape;287;p22"/>
          <p:cNvSpPr/>
          <p:nvPr/>
        </p:nvSpPr>
        <p:spPr>
          <a:xfrm>
            <a:off x="6774452" y="1368431"/>
            <a:ext cx="1454864" cy="1223008"/>
          </a:xfrm>
          <a:prstGeom prst="flowChartMagneticDisk">
            <a:avLst/>
          </a:prstGeom>
          <a:gradFill>
            <a:gsLst>
              <a:gs pos="0">
                <a:srgbClr val="83FFFF"/>
              </a:gs>
              <a:gs pos="35000">
                <a:srgbClr val="A7FFFF"/>
              </a:gs>
              <a:gs pos="100000">
                <a:srgbClr val="D8FFFF"/>
              </a:gs>
            </a:gsLst>
            <a:lin ang="16200000" scaled="0"/>
          </a:gradFill>
          <a:ln w="9525" cap="flat" cmpd="sng">
            <a:solidFill>
              <a:srgbClr val="4BDDFD"/>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21900" tIns="60933" rIns="121900" bIns="60933" anchor="ctr" anchorCtr="0">
            <a:noAutofit/>
          </a:bodyPr>
          <a:lstStyle/>
          <a:p>
            <a:pPr algn="ctr"/>
            <a:endParaRPr sz="1867">
              <a:solidFill>
                <a:schemeClr val="dk1"/>
              </a:solidFill>
              <a:latin typeface="Arial"/>
              <a:ea typeface="Arial"/>
              <a:cs typeface="Arial"/>
              <a:sym typeface="Arial"/>
            </a:endParaRPr>
          </a:p>
        </p:txBody>
      </p:sp>
    </p:spTree>
    <p:extLst>
      <p:ext uri="{BB962C8B-B14F-4D97-AF65-F5344CB8AC3E}">
        <p14:creationId xmlns:p14="http://schemas.microsoft.com/office/powerpoint/2010/main" val="3026661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51"/>
          <p:cNvSpPr txBox="1">
            <a:spLocks noGrp="1"/>
          </p:cNvSpPr>
          <p:nvPr>
            <p:ph type="subTitle" idx="1"/>
          </p:nvPr>
        </p:nvSpPr>
        <p:spPr>
          <a:xfrm>
            <a:off x="609600" y="609601"/>
            <a:ext cx="5410200" cy="910500"/>
          </a:xfrm>
          <a:prstGeom prst="rect">
            <a:avLst/>
          </a:prstGeom>
        </p:spPr>
        <p:txBody>
          <a:bodyPr spcFirstLastPara="1" vert="horz" wrap="square" lIns="0" tIns="0" rIns="0" bIns="0" rtlCol="0" anchor="b" anchorCtr="0">
            <a:noAutofit/>
          </a:bodyPr>
          <a:lstStyle/>
          <a:p>
            <a:pPr marL="0" indent="0"/>
            <a:r>
              <a:rPr lang="en-US" sz="6400" dirty="0"/>
              <a:t>Exercise</a:t>
            </a:r>
            <a:endParaRPr sz="6400" dirty="0"/>
          </a:p>
        </p:txBody>
      </p:sp>
      <p:sp>
        <p:nvSpPr>
          <p:cNvPr id="458" name="Google Shape;458;p51"/>
          <p:cNvSpPr txBox="1">
            <a:spLocks noGrp="1"/>
          </p:cNvSpPr>
          <p:nvPr>
            <p:ph type="title" idx="4294967295"/>
          </p:nvPr>
        </p:nvSpPr>
        <p:spPr>
          <a:xfrm>
            <a:off x="697825" y="2760133"/>
            <a:ext cx="10122575" cy="1797051"/>
          </a:xfrm>
          <a:prstGeom prst="rect">
            <a:avLst/>
          </a:prstGeom>
          <a:noFill/>
          <a:ln>
            <a:noFill/>
          </a:ln>
        </p:spPr>
        <p:txBody>
          <a:bodyPr spcFirstLastPara="1" vert="horz" wrap="square" lIns="0" tIns="0" rIns="0" bIns="0" rtlCol="0" anchor="t" anchorCtr="0">
            <a:noAutofit/>
          </a:bodyPr>
          <a:lstStyle/>
          <a:p>
            <a:r>
              <a:rPr lang="en-US" dirty="0">
                <a:solidFill>
                  <a:srgbClr val="1F4ADE"/>
                </a:solidFill>
              </a:rPr>
              <a:t>Set-up Apollo</a:t>
            </a:r>
            <a:endParaRPr dirty="0">
              <a:solidFill>
                <a:srgbClr val="1F4ADE"/>
              </a:solidFill>
            </a:endParaRPr>
          </a:p>
        </p:txBody>
      </p:sp>
      <p:grpSp>
        <p:nvGrpSpPr>
          <p:cNvPr id="5" name="Group 4"/>
          <p:cNvGrpSpPr/>
          <p:nvPr/>
        </p:nvGrpSpPr>
        <p:grpSpPr>
          <a:xfrm>
            <a:off x="3657600" y="3048001"/>
            <a:ext cx="3745947" cy="2669980"/>
            <a:chOff x="145214" y="862351"/>
            <a:chExt cx="3167269" cy="2445649"/>
          </a:xfrm>
        </p:grpSpPr>
        <p:grpSp>
          <p:nvGrpSpPr>
            <p:cNvPr id="6" name="Group 5"/>
            <p:cNvGrpSpPr/>
            <p:nvPr/>
          </p:nvGrpSpPr>
          <p:grpSpPr>
            <a:xfrm>
              <a:off x="145214" y="1200905"/>
              <a:ext cx="3167269" cy="2107095"/>
              <a:chOff x="649356" y="1311964"/>
              <a:chExt cx="3167269" cy="2107095"/>
            </a:xfrm>
          </p:grpSpPr>
          <p:sp>
            <p:nvSpPr>
              <p:cNvPr id="39" name="Rounded Rectangle 38"/>
              <p:cNvSpPr/>
              <p:nvPr/>
            </p:nvSpPr>
            <p:spPr>
              <a:xfrm>
                <a:off x="649356" y="1311964"/>
                <a:ext cx="3167269" cy="2107095"/>
              </a:xfrm>
              <a:prstGeom prst="roundRect">
                <a:avLst/>
              </a:prstGeom>
              <a:solidFill>
                <a:srgbClr val="52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8F9F7"/>
                  </a:solidFill>
                  <a:latin typeface="Arial" panose="020B0604020202020204"/>
                </a:endParaRPr>
              </a:p>
            </p:txBody>
          </p:sp>
          <p:sp>
            <p:nvSpPr>
              <p:cNvPr id="40" name="Rounded Rectangle 39"/>
              <p:cNvSpPr/>
              <p:nvPr/>
            </p:nvSpPr>
            <p:spPr>
              <a:xfrm>
                <a:off x="742122" y="1404729"/>
                <a:ext cx="2972603" cy="1921565"/>
              </a:xfrm>
              <a:prstGeom prst="roundRect">
                <a:avLst>
                  <a:gd name="adj" fmla="val 1321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F8F9F7"/>
                  </a:solidFill>
                  <a:latin typeface="Arial" panose="020B0604020202020204"/>
                </a:endParaRPr>
              </a:p>
            </p:txBody>
          </p:sp>
        </p:grpSp>
        <p:sp>
          <p:nvSpPr>
            <p:cNvPr id="7" name="TextBox 6"/>
            <p:cNvSpPr txBox="1"/>
            <p:nvPr/>
          </p:nvSpPr>
          <p:spPr>
            <a:xfrm>
              <a:off x="678832" y="862351"/>
              <a:ext cx="1874747" cy="385228"/>
            </a:xfrm>
            <a:prstGeom prst="rect">
              <a:avLst/>
            </a:prstGeom>
            <a:noFill/>
          </p:spPr>
          <p:txBody>
            <a:bodyPr wrap="none" rtlCol="0">
              <a:spAutoFit/>
            </a:bodyPr>
            <a:lstStyle/>
            <a:p>
              <a:pPr algn="ctr" defTabSz="914377"/>
              <a:r>
                <a:rPr lang="en-US" sz="2133" b="1" dirty="0">
                  <a:solidFill>
                    <a:srgbClr val="000000"/>
                  </a:solidFill>
                  <a:latin typeface="Arial" panose="020B0604020202020204"/>
                </a:rPr>
                <a:t>Apollo Instance</a:t>
              </a:r>
            </a:p>
          </p:txBody>
        </p:sp>
        <p:grpSp>
          <p:nvGrpSpPr>
            <p:cNvPr id="8" name="Google Shape;1129;p113"/>
            <p:cNvGrpSpPr>
              <a:grpSpLocks noChangeAspect="1"/>
            </p:cNvGrpSpPr>
            <p:nvPr/>
          </p:nvGrpSpPr>
          <p:grpSpPr>
            <a:xfrm>
              <a:off x="432284" y="1460169"/>
              <a:ext cx="1114126" cy="1248233"/>
              <a:chOff x="7714581" y="3165843"/>
              <a:chExt cx="462915" cy="518636"/>
            </a:xfrm>
          </p:grpSpPr>
          <p:grpSp>
            <p:nvGrpSpPr>
              <p:cNvPr id="19" name="Google Shape;1130;p113"/>
              <p:cNvGrpSpPr/>
              <p:nvPr/>
            </p:nvGrpSpPr>
            <p:grpSpPr>
              <a:xfrm>
                <a:off x="7714581" y="3165843"/>
                <a:ext cx="462915" cy="518636"/>
                <a:chOff x="7714581" y="3165843"/>
                <a:chExt cx="462915" cy="518636"/>
              </a:xfrm>
            </p:grpSpPr>
            <p:sp>
              <p:nvSpPr>
                <p:cNvPr id="21" name="Google Shape;1131;p113"/>
                <p:cNvSpPr/>
                <p:nvPr/>
              </p:nvSpPr>
              <p:spPr>
                <a:xfrm>
                  <a:off x="7895651" y="3165843"/>
                  <a:ext cx="104775" cy="104775"/>
                </a:xfrm>
                <a:custGeom>
                  <a:avLst/>
                  <a:gdLst/>
                  <a:ahLst/>
                  <a:cxnLst/>
                  <a:rect l="l" t="t" r="r" b="b"/>
                  <a:pathLst>
                    <a:path w="104775" h="104775" extrusionOk="0">
                      <a:moveTo>
                        <a:pt x="54388" y="108776"/>
                      </a:moveTo>
                      <a:cubicBezTo>
                        <a:pt x="84392" y="108776"/>
                        <a:pt x="108776" y="84392"/>
                        <a:pt x="108776" y="54388"/>
                      </a:cubicBezTo>
                      <a:cubicBezTo>
                        <a:pt x="108776" y="24384"/>
                        <a:pt x="84392" y="0"/>
                        <a:pt x="54388" y="0"/>
                      </a:cubicBezTo>
                      <a:cubicBezTo>
                        <a:pt x="24384" y="0"/>
                        <a:pt x="0" y="24479"/>
                        <a:pt x="0" y="54483"/>
                      </a:cubicBezTo>
                      <a:cubicBezTo>
                        <a:pt x="0" y="84487"/>
                        <a:pt x="24384" y="108776"/>
                        <a:pt x="54388" y="108776"/>
                      </a:cubicBezTo>
                      <a:close/>
                      <a:moveTo>
                        <a:pt x="54388" y="18288"/>
                      </a:moveTo>
                      <a:cubicBezTo>
                        <a:pt x="74295" y="18288"/>
                        <a:pt x="90488" y="34481"/>
                        <a:pt x="90488" y="54388"/>
                      </a:cubicBezTo>
                      <a:cubicBezTo>
                        <a:pt x="90488" y="74295"/>
                        <a:pt x="74295" y="90488"/>
                        <a:pt x="54388" y="90488"/>
                      </a:cubicBezTo>
                      <a:cubicBezTo>
                        <a:pt x="34480" y="90488"/>
                        <a:pt x="18288" y="74295"/>
                        <a:pt x="18288" y="54388"/>
                      </a:cubicBezTo>
                      <a:cubicBezTo>
                        <a:pt x="18288" y="34481"/>
                        <a:pt x="34480" y="18288"/>
                        <a:pt x="54388" y="18288"/>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2" name="Google Shape;1132;p113"/>
                <p:cNvSpPr/>
                <p:nvPr/>
              </p:nvSpPr>
              <p:spPr>
                <a:xfrm>
                  <a:off x="8072721" y="3272142"/>
                  <a:ext cx="104775" cy="104775"/>
                </a:xfrm>
                <a:custGeom>
                  <a:avLst/>
                  <a:gdLst/>
                  <a:ahLst/>
                  <a:cxnLst/>
                  <a:rect l="l" t="t" r="r" b="b"/>
                  <a:pathLst>
                    <a:path w="104775" h="104775" extrusionOk="0">
                      <a:moveTo>
                        <a:pt x="54388" y="108776"/>
                      </a:moveTo>
                      <a:cubicBezTo>
                        <a:pt x="84392" y="108776"/>
                        <a:pt x="108776" y="84392"/>
                        <a:pt x="108776" y="54388"/>
                      </a:cubicBezTo>
                      <a:cubicBezTo>
                        <a:pt x="108776" y="24384"/>
                        <a:pt x="84392" y="0"/>
                        <a:pt x="54388" y="0"/>
                      </a:cubicBezTo>
                      <a:cubicBezTo>
                        <a:pt x="24384" y="0"/>
                        <a:pt x="0" y="24384"/>
                        <a:pt x="0" y="54388"/>
                      </a:cubicBezTo>
                      <a:cubicBezTo>
                        <a:pt x="0" y="84392"/>
                        <a:pt x="24479" y="108776"/>
                        <a:pt x="54388" y="108776"/>
                      </a:cubicBezTo>
                      <a:close/>
                      <a:moveTo>
                        <a:pt x="54388" y="18288"/>
                      </a:moveTo>
                      <a:cubicBezTo>
                        <a:pt x="74295" y="18288"/>
                        <a:pt x="90488" y="34481"/>
                        <a:pt x="90488" y="54388"/>
                      </a:cubicBezTo>
                      <a:cubicBezTo>
                        <a:pt x="90488" y="74295"/>
                        <a:pt x="74295" y="90488"/>
                        <a:pt x="54388" y="90488"/>
                      </a:cubicBezTo>
                      <a:cubicBezTo>
                        <a:pt x="34481" y="90488"/>
                        <a:pt x="18288" y="74295"/>
                        <a:pt x="18288" y="54388"/>
                      </a:cubicBezTo>
                      <a:cubicBezTo>
                        <a:pt x="18288" y="34481"/>
                        <a:pt x="34481" y="18288"/>
                        <a:pt x="54388" y="18288"/>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3" name="Google Shape;1133;p113"/>
                <p:cNvSpPr/>
                <p:nvPr/>
              </p:nvSpPr>
              <p:spPr>
                <a:xfrm>
                  <a:off x="7714581" y="3272142"/>
                  <a:ext cx="104775" cy="104775"/>
                </a:xfrm>
                <a:custGeom>
                  <a:avLst/>
                  <a:gdLst/>
                  <a:ahLst/>
                  <a:cxnLst/>
                  <a:rect l="l" t="t" r="r" b="b"/>
                  <a:pathLst>
                    <a:path w="104775" h="104775" extrusionOk="0">
                      <a:moveTo>
                        <a:pt x="54388" y="108776"/>
                      </a:moveTo>
                      <a:cubicBezTo>
                        <a:pt x="84392" y="108776"/>
                        <a:pt x="108776" y="84392"/>
                        <a:pt x="108776" y="54388"/>
                      </a:cubicBezTo>
                      <a:cubicBezTo>
                        <a:pt x="108776" y="24384"/>
                        <a:pt x="84392" y="0"/>
                        <a:pt x="54388" y="0"/>
                      </a:cubicBezTo>
                      <a:cubicBezTo>
                        <a:pt x="24384" y="0"/>
                        <a:pt x="0" y="24384"/>
                        <a:pt x="0" y="54388"/>
                      </a:cubicBezTo>
                      <a:cubicBezTo>
                        <a:pt x="0" y="84392"/>
                        <a:pt x="24384" y="108776"/>
                        <a:pt x="54388" y="108776"/>
                      </a:cubicBezTo>
                      <a:close/>
                      <a:moveTo>
                        <a:pt x="54388" y="18288"/>
                      </a:moveTo>
                      <a:cubicBezTo>
                        <a:pt x="74295" y="18288"/>
                        <a:pt x="90488" y="34481"/>
                        <a:pt x="90488" y="54388"/>
                      </a:cubicBezTo>
                      <a:cubicBezTo>
                        <a:pt x="90488" y="74295"/>
                        <a:pt x="74295" y="90488"/>
                        <a:pt x="54388" y="90488"/>
                      </a:cubicBezTo>
                      <a:cubicBezTo>
                        <a:pt x="34481" y="90488"/>
                        <a:pt x="18288" y="74295"/>
                        <a:pt x="18288" y="54388"/>
                      </a:cubicBezTo>
                      <a:cubicBezTo>
                        <a:pt x="18288" y="34481"/>
                        <a:pt x="34385" y="18288"/>
                        <a:pt x="54388" y="18288"/>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4" name="Google Shape;1134;p113"/>
                <p:cNvSpPr/>
                <p:nvPr/>
              </p:nvSpPr>
              <p:spPr>
                <a:xfrm>
                  <a:off x="8072721" y="3476548"/>
                  <a:ext cx="104775" cy="104775"/>
                </a:xfrm>
                <a:custGeom>
                  <a:avLst/>
                  <a:gdLst/>
                  <a:ahLst/>
                  <a:cxnLst/>
                  <a:rect l="l" t="t" r="r" b="b"/>
                  <a:pathLst>
                    <a:path w="104775" h="104775" extrusionOk="0">
                      <a:moveTo>
                        <a:pt x="54388" y="0"/>
                      </a:moveTo>
                      <a:cubicBezTo>
                        <a:pt x="24384" y="0"/>
                        <a:pt x="0" y="24384"/>
                        <a:pt x="0" y="54388"/>
                      </a:cubicBezTo>
                      <a:cubicBezTo>
                        <a:pt x="0" y="84392"/>
                        <a:pt x="24384" y="108776"/>
                        <a:pt x="54388" y="108776"/>
                      </a:cubicBezTo>
                      <a:cubicBezTo>
                        <a:pt x="84392" y="108776"/>
                        <a:pt x="108776" y="84392"/>
                        <a:pt x="108776" y="54388"/>
                      </a:cubicBezTo>
                      <a:cubicBezTo>
                        <a:pt x="108776" y="24384"/>
                        <a:pt x="84392" y="0"/>
                        <a:pt x="54388" y="0"/>
                      </a:cubicBezTo>
                      <a:close/>
                      <a:moveTo>
                        <a:pt x="54388" y="90488"/>
                      </a:moveTo>
                      <a:cubicBezTo>
                        <a:pt x="34481" y="90488"/>
                        <a:pt x="18288" y="74295"/>
                        <a:pt x="18288" y="54388"/>
                      </a:cubicBezTo>
                      <a:cubicBezTo>
                        <a:pt x="18288" y="34481"/>
                        <a:pt x="34481" y="18288"/>
                        <a:pt x="54388" y="18288"/>
                      </a:cubicBezTo>
                      <a:cubicBezTo>
                        <a:pt x="74295" y="18288"/>
                        <a:pt x="90488" y="34481"/>
                        <a:pt x="90488" y="54388"/>
                      </a:cubicBezTo>
                      <a:cubicBezTo>
                        <a:pt x="90583" y="74295"/>
                        <a:pt x="74390" y="90488"/>
                        <a:pt x="54388" y="90488"/>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5" name="Google Shape;1135;p113"/>
                <p:cNvSpPr/>
                <p:nvPr/>
              </p:nvSpPr>
              <p:spPr>
                <a:xfrm>
                  <a:off x="7714581" y="3476548"/>
                  <a:ext cx="104775" cy="104775"/>
                </a:xfrm>
                <a:custGeom>
                  <a:avLst/>
                  <a:gdLst/>
                  <a:ahLst/>
                  <a:cxnLst/>
                  <a:rect l="l" t="t" r="r" b="b"/>
                  <a:pathLst>
                    <a:path w="104775" h="104775" extrusionOk="0">
                      <a:moveTo>
                        <a:pt x="54388" y="0"/>
                      </a:moveTo>
                      <a:cubicBezTo>
                        <a:pt x="24384" y="0"/>
                        <a:pt x="0" y="24384"/>
                        <a:pt x="0" y="54388"/>
                      </a:cubicBezTo>
                      <a:cubicBezTo>
                        <a:pt x="0" y="84392"/>
                        <a:pt x="24384" y="108776"/>
                        <a:pt x="54388" y="108776"/>
                      </a:cubicBezTo>
                      <a:cubicBezTo>
                        <a:pt x="84392" y="108776"/>
                        <a:pt x="108776" y="84392"/>
                        <a:pt x="108776" y="54388"/>
                      </a:cubicBezTo>
                      <a:cubicBezTo>
                        <a:pt x="108776" y="24384"/>
                        <a:pt x="84296" y="0"/>
                        <a:pt x="54388" y="0"/>
                      </a:cubicBezTo>
                      <a:close/>
                      <a:moveTo>
                        <a:pt x="54388" y="90488"/>
                      </a:moveTo>
                      <a:cubicBezTo>
                        <a:pt x="34481" y="90488"/>
                        <a:pt x="18288" y="74295"/>
                        <a:pt x="18288" y="54388"/>
                      </a:cubicBezTo>
                      <a:cubicBezTo>
                        <a:pt x="18288" y="34481"/>
                        <a:pt x="34481" y="18288"/>
                        <a:pt x="54388" y="18288"/>
                      </a:cubicBezTo>
                      <a:cubicBezTo>
                        <a:pt x="74295" y="18288"/>
                        <a:pt x="90488" y="34481"/>
                        <a:pt x="90488" y="54388"/>
                      </a:cubicBezTo>
                      <a:cubicBezTo>
                        <a:pt x="90488" y="74295"/>
                        <a:pt x="74295" y="90488"/>
                        <a:pt x="54388" y="90488"/>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6" name="Google Shape;1136;p113"/>
                <p:cNvSpPr/>
                <p:nvPr/>
              </p:nvSpPr>
              <p:spPr>
                <a:xfrm>
                  <a:off x="7895651" y="3579704"/>
                  <a:ext cx="104775" cy="104775"/>
                </a:xfrm>
                <a:custGeom>
                  <a:avLst/>
                  <a:gdLst/>
                  <a:ahLst/>
                  <a:cxnLst/>
                  <a:rect l="l" t="t" r="r" b="b"/>
                  <a:pathLst>
                    <a:path w="104775" h="104775" extrusionOk="0">
                      <a:moveTo>
                        <a:pt x="54388" y="0"/>
                      </a:moveTo>
                      <a:cubicBezTo>
                        <a:pt x="24384" y="0"/>
                        <a:pt x="0" y="24384"/>
                        <a:pt x="0" y="54388"/>
                      </a:cubicBezTo>
                      <a:cubicBezTo>
                        <a:pt x="0" y="84392"/>
                        <a:pt x="24384" y="108775"/>
                        <a:pt x="54388" y="108775"/>
                      </a:cubicBezTo>
                      <a:cubicBezTo>
                        <a:pt x="84392" y="108775"/>
                        <a:pt x="108776" y="84392"/>
                        <a:pt x="108776" y="54388"/>
                      </a:cubicBezTo>
                      <a:cubicBezTo>
                        <a:pt x="108776" y="24384"/>
                        <a:pt x="84392" y="0"/>
                        <a:pt x="54388" y="0"/>
                      </a:cubicBezTo>
                      <a:close/>
                      <a:moveTo>
                        <a:pt x="54388" y="90583"/>
                      </a:moveTo>
                      <a:cubicBezTo>
                        <a:pt x="34480" y="90583"/>
                        <a:pt x="18288" y="74390"/>
                        <a:pt x="18288" y="54483"/>
                      </a:cubicBezTo>
                      <a:cubicBezTo>
                        <a:pt x="18288" y="34576"/>
                        <a:pt x="34480" y="18383"/>
                        <a:pt x="54388" y="18383"/>
                      </a:cubicBezTo>
                      <a:cubicBezTo>
                        <a:pt x="74295" y="18383"/>
                        <a:pt x="90488" y="34576"/>
                        <a:pt x="90488" y="54483"/>
                      </a:cubicBezTo>
                      <a:cubicBezTo>
                        <a:pt x="90488" y="74390"/>
                        <a:pt x="74295" y="90583"/>
                        <a:pt x="54388" y="90583"/>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7" name="Google Shape;1137;p113"/>
                <p:cNvSpPr/>
                <p:nvPr/>
              </p:nvSpPr>
              <p:spPr>
                <a:xfrm>
                  <a:off x="7761254" y="3389395"/>
                  <a:ext cx="9525" cy="76200"/>
                </a:xfrm>
                <a:custGeom>
                  <a:avLst/>
                  <a:gdLst/>
                  <a:ahLst/>
                  <a:cxnLst/>
                  <a:rect l="l" t="t" r="r" b="b"/>
                  <a:pathLst>
                    <a:path w="9525" h="76200" extrusionOk="0">
                      <a:moveTo>
                        <a:pt x="0" y="9144"/>
                      </a:moveTo>
                      <a:lnTo>
                        <a:pt x="0" y="71247"/>
                      </a:lnTo>
                      <a:cubicBezTo>
                        <a:pt x="0" y="76295"/>
                        <a:pt x="4096" y="80391"/>
                        <a:pt x="9144" y="80391"/>
                      </a:cubicBezTo>
                      <a:cubicBezTo>
                        <a:pt x="14192" y="80391"/>
                        <a:pt x="18288" y="76295"/>
                        <a:pt x="18288" y="71247"/>
                      </a:cubicBezTo>
                      <a:lnTo>
                        <a:pt x="18288" y="9144"/>
                      </a:lnTo>
                      <a:cubicBezTo>
                        <a:pt x="18288" y="4096"/>
                        <a:pt x="14192" y="0"/>
                        <a:pt x="9144" y="0"/>
                      </a:cubicBezTo>
                      <a:cubicBezTo>
                        <a:pt x="4096" y="0"/>
                        <a:pt x="0" y="4096"/>
                        <a:pt x="0" y="9144"/>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8" name="Google Shape;1138;p113"/>
                <p:cNvSpPr/>
                <p:nvPr/>
              </p:nvSpPr>
              <p:spPr>
                <a:xfrm>
                  <a:off x="8116727" y="3390252"/>
                  <a:ext cx="9525" cy="76200"/>
                </a:xfrm>
                <a:custGeom>
                  <a:avLst/>
                  <a:gdLst/>
                  <a:ahLst/>
                  <a:cxnLst/>
                  <a:rect l="l" t="t" r="r" b="b"/>
                  <a:pathLst>
                    <a:path w="9525" h="76200" extrusionOk="0">
                      <a:moveTo>
                        <a:pt x="0" y="9144"/>
                      </a:moveTo>
                      <a:lnTo>
                        <a:pt x="0" y="71247"/>
                      </a:lnTo>
                      <a:cubicBezTo>
                        <a:pt x="0" y="76295"/>
                        <a:pt x="4096" y="80391"/>
                        <a:pt x="9144" y="80391"/>
                      </a:cubicBezTo>
                      <a:cubicBezTo>
                        <a:pt x="14192" y="80391"/>
                        <a:pt x="18288" y="76295"/>
                        <a:pt x="18288" y="71247"/>
                      </a:cubicBezTo>
                      <a:lnTo>
                        <a:pt x="18288" y="9144"/>
                      </a:lnTo>
                      <a:cubicBezTo>
                        <a:pt x="18288" y="4096"/>
                        <a:pt x="14192" y="0"/>
                        <a:pt x="9144" y="0"/>
                      </a:cubicBezTo>
                      <a:cubicBezTo>
                        <a:pt x="4096" y="0"/>
                        <a:pt x="0" y="4096"/>
                        <a:pt x="0" y="9144"/>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29" name="Google Shape;1139;p113"/>
                <p:cNvSpPr/>
                <p:nvPr/>
              </p:nvSpPr>
              <p:spPr>
                <a:xfrm>
                  <a:off x="7815885" y="3558993"/>
                  <a:ext cx="76200" cy="47625"/>
                </a:xfrm>
                <a:custGeom>
                  <a:avLst/>
                  <a:gdLst/>
                  <a:ahLst/>
                  <a:cxnLst/>
                  <a:rect l="l" t="t" r="r" b="b"/>
                  <a:pathLst>
                    <a:path w="76200" h="47625" extrusionOk="0">
                      <a:moveTo>
                        <a:pt x="73575" y="38237"/>
                      </a:moveTo>
                      <a:lnTo>
                        <a:pt x="13948" y="1375"/>
                      </a:lnTo>
                      <a:cubicBezTo>
                        <a:pt x="9662" y="-1292"/>
                        <a:pt x="4042" y="42"/>
                        <a:pt x="1375" y="4328"/>
                      </a:cubicBezTo>
                      <a:cubicBezTo>
                        <a:pt x="-1292" y="8614"/>
                        <a:pt x="42" y="14234"/>
                        <a:pt x="4328" y="16901"/>
                      </a:cubicBezTo>
                      <a:lnTo>
                        <a:pt x="63954" y="53763"/>
                      </a:lnTo>
                      <a:cubicBezTo>
                        <a:pt x="65478" y="54715"/>
                        <a:pt x="67098" y="55096"/>
                        <a:pt x="68717" y="55096"/>
                      </a:cubicBezTo>
                      <a:cubicBezTo>
                        <a:pt x="71765" y="55096"/>
                        <a:pt x="74813" y="53572"/>
                        <a:pt x="76527" y="50810"/>
                      </a:cubicBezTo>
                      <a:cubicBezTo>
                        <a:pt x="79194" y="46524"/>
                        <a:pt x="77861" y="40904"/>
                        <a:pt x="73575" y="38237"/>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0" name="Google Shape;1140;p113"/>
                <p:cNvSpPr/>
                <p:nvPr/>
              </p:nvSpPr>
              <p:spPr>
                <a:xfrm>
                  <a:off x="8002098" y="3560993"/>
                  <a:ext cx="76200" cy="47625"/>
                </a:xfrm>
                <a:custGeom>
                  <a:avLst/>
                  <a:gdLst/>
                  <a:ahLst/>
                  <a:cxnLst/>
                  <a:rect l="l" t="t" r="r" b="b"/>
                  <a:pathLst>
                    <a:path w="76200" h="47625" extrusionOk="0">
                      <a:moveTo>
                        <a:pt x="62527" y="1281"/>
                      </a:moveTo>
                      <a:lnTo>
                        <a:pt x="4424" y="36142"/>
                      </a:lnTo>
                      <a:cubicBezTo>
                        <a:pt x="138" y="38714"/>
                        <a:pt x="-1291" y="44334"/>
                        <a:pt x="1281" y="48715"/>
                      </a:cubicBezTo>
                      <a:cubicBezTo>
                        <a:pt x="2995" y="51573"/>
                        <a:pt x="6043" y="53192"/>
                        <a:pt x="9091" y="53192"/>
                      </a:cubicBezTo>
                      <a:cubicBezTo>
                        <a:pt x="10711" y="53192"/>
                        <a:pt x="12330" y="52811"/>
                        <a:pt x="13759" y="51859"/>
                      </a:cubicBezTo>
                      <a:lnTo>
                        <a:pt x="71861" y="16997"/>
                      </a:lnTo>
                      <a:cubicBezTo>
                        <a:pt x="76147" y="14425"/>
                        <a:pt x="77576" y="8806"/>
                        <a:pt x="75004" y="4424"/>
                      </a:cubicBezTo>
                      <a:cubicBezTo>
                        <a:pt x="72433" y="138"/>
                        <a:pt x="66908" y="-1291"/>
                        <a:pt x="62527" y="1281"/>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1" name="Google Shape;1141;p113"/>
                <p:cNvSpPr/>
                <p:nvPr/>
              </p:nvSpPr>
              <p:spPr>
                <a:xfrm>
                  <a:off x="7818932" y="3247525"/>
                  <a:ext cx="76200" cy="47625"/>
                </a:xfrm>
                <a:custGeom>
                  <a:avLst/>
                  <a:gdLst/>
                  <a:ahLst/>
                  <a:cxnLst/>
                  <a:rect l="l" t="t" r="r" b="b"/>
                  <a:pathLst>
                    <a:path w="76200" h="47625" extrusionOk="0">
                      <a:moveTo>
                        <a:pt x="9091" y="54907"/>
                      </a:moveTo>
                      <a:cubicBezTo>
                        <a:pt x="10711" y="54907"/>
                        <a:pt x="12330" y="54526"/>
                        <a:pt x="13759" y="53573"/>
                      </a:cubicBezTo>
                      <a:lnTo>
                        <a:pt x="75100" y="16902"/>
                      </a:lnTo>
                      <a:cubicBezTo>
                        <a:pt x="79386" y="14330"/>
                        <a:pt x="80815" y="8710"/>
                        <a:pt x="78243" y="4424"/>
                      </a:cubicBezTo>
                      <a:cubicBezTo>
                        <a:pt x="75671" y="138"/>
                        <a:pt x="70051" y="-1291"/>
                        <a:pt x="65765" y="1281"/>
                      </a:cubicBezTo>
                      <a:lnTo>
                        <a:pt x="4424" y="37952"/>
                      </a:lnTo>
                      <a:cubicBezTo>
                        <a:pt x="138" y="40524"/>
                        <a:pt x="-1291" y="46144"/>
                        <a:pt x="1281" y="50430"/>
                      </a:cubicBezTo>
                      <a:cubicBezTo>
                        <a:pt x="2995" y="53383"/>
                        <a:pt x="5948" y="54907"/>
                        <a:pt x="9091" y="54907"/>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2" name="Google Shape;1142;p113"/>
                <p:cNvSpPr/>
                <p:nvPr/>
              </p:nvSpPr>
              <p:spPr>
                <a:xfrm>
                  <a:off x="8001024" y="3246760"/>
                  <a:ext cx="76200" cy="47625"/>
                </a:xfrm>
                <a:custGeom>
                  <a:avLst/>
                  <a:gdLst/>
                  <a:ahLst/>
                  <a:cxnLst/>
                  <a:rect l="l" t="t" r="r" b="b"/>
                  <a:pathLst>
                    <a:path w="76200" h="47625" extrusionOk="0">
                      <a:moveTo>
                        <a:pt x="4260" y="16905"/>
                      </a:moveTo>
                      <a:lnTo>
                        <a:pt x="63410" y="53957"/>
                      </a:lnTo>
                      <a:cubicBezTo>
                        <a:pt x="64934" y="54910"/>
                        <a:pt x="66553" y="55386"/>
                        <a:pt x="68268" y="55386"/>
                      </a:cubicBezTo>
                      <a:cubicBezTo>
                        <a:pt x="71316" y="55386"/>
                        <a:pt x="74268" y="53862"/>
                        <a:pt x="75983" y="51100"/>
                      </a:cubicBezTo>
                      <a:cubicBezTo>
                        <a:pt x="78650" y="46813"/>
                        <a:pt x="77316" y="41194"/>
                        <a:pt x="73125" y="38527"/>
                      </a:cubicBezTo>
                      <a:lnTo>
                        <a:pt x="13975" y="1379"/>
                      </a:lnTo>
                      <a:cubicBezTo>
                        <a:pt x="9689" y="-1288"/>
                        <a:pt x="4069" y="46"/>
                        <a:pt x="1402" y="4237"/>
                      </a:cubicBezTo>
                      <a:cubicBezTo>
                        <a:pt x="-1265" y="8523"/>
                        <a:pt x="-27" y="14238"/>
                        <a:pt x="4260" y="16905"/>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3" name="Google Shape;1143;p113"/>
                <p:cNvSpPr/>
                <p:nvPr/>
              </p:nvSpPr>
              <p:spPr>
                <a:xfrm>
                  <a:off x="7939371" y="3287191"/>
                  <a:ext cx="9525" cy="76200"/>
                </a:xfrm>
                <a:custGeom>
                  <a:avLst/>
                  <a:gdLst/>
                  <a:ahLst/>
                  <a:cxnLst/>
                  <a:rect l="l" t="t" r="r" b="b"/>
                  <a:pathLst>
                    <a:path w="9525" h="76200" extrusionOk="0">
                      <a:moveTo>
                        <a:pt x="18288" y="9144"/>
                      </a:moveTo>
                      <a:cubicBezTo>
                        <a:pt x="18288" y="4096"/>
                        <a:pt x="14192" y="0"/>
                        <a:pt x="9144" y="0"/>
                      </a:cubicBezTo>
                      <a:cubicBezTo>
                        <a:pt x="4096" y="0"/>
                        <a:pt x="0" y="4096"/>
                        <a:pt x="0" y="9144"/>
                      </a:cubicBezTo>
                      <a:lnTo>
                        <a:pt x="0" y="72581"/>
                      </a:lnTo>
                      <a:cubicBezTo>
                        <a:pt x="0" y="77629"/>
                        <a:pt x="4096" y="81725"/>
                        <a:pt x="9144" y="81725"/>
                      </a:cubicBezTo>
                      <a:cubicBezTo>
                        <a:pt x="14192" y="81725"/>
                        <a:pt x="18288" y="77629"/>
                        <a:pt x="18288" y="72581"/>
                      </a:cubicBezTo>
                      <a:lnTo>
                        <a:pt x="18288" y="9144"/>
                      </a:ln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4" name="Google Shape;1144;p113"/>
                <p:cNvSpPr/>
                <p:nvPr/>
              </p:nvSpPr>
              <p:spPr>
                <a:xfrm>
                  <a:off x="7824961" y="3352994"/>
                  <a:ext cx="66675" cy="47625"/>
                </a:xfrm>
                <a:custGeom>
                  <a:avLst/>
                  <a:gdLst/>
                  <a:ahLst/>
                  <a:cxnLst/>
                  <a:rect l="l" t="t" r="r" b="b"/>
                  <a:pathLst>
                    <a:path w="66675" h="47625" extrusionOk="0">
                      <a:moveTo>
                        <a:pt x="65357" y="32781"/>
                      </a:moveTo>
                      <a:lnTo>
                        <a:pt x="13922" y="1349"/>
                      </a:lnTo>
                      <a:cubicBezTo>
                        <a:pt x="9635" y="-1318"/>
                        <a:pt x="4016" y="110"/>
                        <a:pt x="1349" y="4397"/>
                      </a:cubicBezTo>
                      <a:cubicBezTo>
                        <a:pt x="-1318" y="8683"/>
                        <a:pt x="110" y="14303"/>
                        <a:pt x="4397" y="16970"/>
                      </a:cubicBezTo>
                      <a:lnTo>
                        <a:pt x="55832" y="48402"/>
                      </a:lnTo>
                      <a:cubicBezTo>
                        <a:pt x="57356" y="49355"/>
                        <a:pt x="58975" y="49736"/>
                        <a:pt x="60594" y="49736"/>
                      </a:cubicBezTo>
                      <a:cubicBezTo>
                        <a:pt x="63642" y="49736"/>
                        <a:pt x="66690" y="48212"/>
                        <a:pt x="68405" y="45354"/>
                      </a:cubicBezTo>
                      <a:cubicBezTo>
                        <a:pt x="70976" y="41068"/>
                        <a:pt x="69643" y="35448"/>
                        <a:pt x="65357" y="32781"/>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5" name="Google Shape;1145;p113"/>
                <p:cNvSpPr/>
                <p:nvPr/>
              </p:nvSpPr>
              <p:spPr>
                <a:xfrm>
                  <a:off x="8002891" y="3455078"/>
                  <a:ext cx="66675" cy="47625"/>
                </a:xfrm>
                <a:custGeom>
                  <a:avLst/>
                  <a:gdLst/>
                  <a:ahLst/>
                  <a:cxnLst/>
                  <a:rect l="l" t="t" r="r" b="b"/>
                  <a:pathLst>
                    <a:path w="66675" h="47625" extrusionOk="0">
                      <a:moveTo>
                        <a:pt x="4488" y="16993"/>
                      </a:moveTo>
                      <a:lnTo>
                        <a:pt x="54304" y="46426"/>
                      </a:lnTo>
                      <a:cubicBezTo>
                        <a:pt x="55733" y="47283"/>
                        <a:pt x="57352" y="47664"/>
                        <a:pt x="58971" y="47664"/>
                      </a:cubicBezTo>
                      <a:cubicBezTo>
                        <a:pt x="62114" y="47664"/>
                        <a:pt x="65162" y="46045"/>
                        <a:pt x="66877" y="43187"/>
                      </a:cubicBezTo>
                      <a:cubicBezTo>
                        <a:pt x="69449" y="38806"/>
                        <a:pt x="68020" y="33281"/>
                        <a:pt x="63638" y="30709"/>
                      </a:cubicBezTo>
                      <a:lnTo>
                        <a:pt x="13823" y="1277"/>
                      </a:lnTo>
                      <a:cubicBezTo>
                        <a:pt x="9441" y="-1295"/>
                        <a:pt x="3917" y="134"/>
                        <a:pt x="1345" y="4516"/>
                      </a:cubicBezTo>
                      <a:cubicBezTo>
                        <a:pt x="-1322" y="8897"/>
                        <a:pt x="107" y="14422"/>
                        <a:pt x="4488" y="16993"/>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6" name="Google Shape;1146;p113"/>
                <p:cNvSpPr/>
                <p:nvPr/>
              </p:nvSpPr>
              <p:spPr>
                <a:xfrm>
                  <a:off x="7939371" y="3488264"/>
                  <a:ext cx="9525" cy="66675"/>
                </a:xfrm>
                <a:custGeom>
                  <a:avLst/>
                  <a:gdLst/>
                  <a:ahLst/>
                  <a:cxnLst/>
                  <a:rect l="l" t="t" r="r" b="b"/>
                  <a:pathLst>
                    <a:path w="9525" h="66675" extrusionOk="0">
                      <a:moveTo>
                        <a:pt x="9144" y="0"/>
                      </a:moveTo>
                      <a:cubicBezTo>
                        <a:pt x="4096" y="0"/>
                        <a:pt x="0" y="4096"/>
                        <a:pt x="0" y="9144"/>
                      </a:cubicBezTo>
                      <a:lnTo>
                        <a:pt x="0" y="66104"/>
                      </a:lnTo>
                      <a:cubicBezTo>
                        <a:pt x="0" y="71152"/>
                        <a:pt x="4096" y="75248"/>
                        <a:pt x="9144" y="75248"/>
                      </a:cubicBezTo>
                      <a:cubicBezTo>
                        <a:pt x="14192" y="75248"/>
                        <a:pt x="18288" y="71152"/>
                        <a:pt x="18288" y="66104"/>
                      </a:cubicBezTo>
                      <a:lnTo>
                        <a:pt x="18288" y="9144"/>
                      </a:lnTo>
                      <a:cubicBezTo>
                        <a:pt x="18288" y="4096"/>
                        <a:pt x="14192" y="0"/>
                        <a:pt x="9144" y="0"/>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7" name="Google Shape;1147;p113"/>
                <p:cNvSpPr/>
                <p:nvPr/>
              </p:nvSpPr>
              <p:spPr>
                <a:xfrm>
                  <a:off x="7826962" y="3455675"/>
                  <a:ext cx="66675" cy="47625"/>
                </a:xfrm>
                <a:custGeom>
                  <a:avLst/>
                  <a:gdLst/>
                  <a:ahLst/>
                  <a:cxnLst/>
                  <a:rect l="l" t="t" r="r" b="b"/>
                  <a:pathLst>
                    <a:path w="66675" h="47625" extrusionOk="0">
                      <a:moveTo>
                        <a:pt x="70785" y="4586"/>
                      </a:moveTo>
                      <a:cubicBezTo>
                        <a:pt x="68308" y="205"/>
                        <a:pt x="62689" y="-1319"/>
                        <a:pt x="58307" y="1252"/>
                      </a:cubicBezTo>
                      <a:lnTo>
                        <a:pt x="4586" y="32113"/>
                      </a:lnTo>
                      <a:cubicBezTo>
                        <a:pt x="205" y="34590"/>
                        <a:pt x="-1319" y="40210"/>
                        <a:pt x="1252" y="44591"/>
                      </a:cubicBezTo>
                      <a:cubicBezTo>
                        <a:pt x="2967" y="47544"/>
                        <a:pt x="6015" y="49163"/>
                        <a:pt x="9158" y="49163"/>
                      </a:cubicBezTo>
                      <a:cubicBezTo>
                        <a:pt x="10682" y="49163"/>
                        <a:pt x="12301" y="48782"/>
                        <a:pt x="13730" y="47925"/>
                      </a:cubicBezTo>
                      <a:lnTo>
                        <a:pt x="67451" y="17064"/>
                      </a:lnTo>
                      <a:cubicBezTo>
                        <a:pt x="71737" y="14587"/>
                        <a:pt x="73261" y="8968"/>
                        <a:pt x="70785" y="4586"/>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38" name="Google Shape;1148;p113"/>
                <p:cNvSpPr/>
                <p:nvPr/>
              </p:nvSpPr>
              <p:spPr>
                <a:xfrm>
                  <a:off x="8004384" y="3357157"/>
                  <a:ext cx="57150" cy="38100"/>
                </a:xfrm>
                <a:custGeom>
                  <a:avLst/>
                  <a:gdLst/>
                  <a:ahLst/>
                  <a:cxnLst/>
                  <a:rect l="l" t="t" r="r" b="b"/>
                  <a:pathLst>
                    <a:path w="57150" h="38100" extrusionOk="0">
                      <a:moveTo>
                        <a:pt x="9187" y="45001"/>
                      </a:moveTo>
                      <a:cubicBezTo>
                        <a:pt x="10711" y="45001"/>
                        <a:pt x="12235" y="44620"/>
                        <a:pt x="13664" y="43858"/>
                      </a:cubicBezTo>
                      <a:lnTo>
                        <a:pt x="60813" y="17093"/>
                      </a:lnTo>
                      <a:cubicBezTo>
                        <a:pt x="65194" y="14616"/>
                        <a:pt x="66718" y="8997"/>
                        <a:pt x="64242" y="4615"/>
                      </a:cubicBezTo>
                      <a:cubicBezTo>
                        <a:pt x="61765" y="234"/>
                        <a:pt x="56145" y="-1290"/>
                        <a:pt x="51764" y="1186"/>
                      </a:cubicBezTo>
                      <a:lnTo>
                        <a:pt x="4615" y="27951"/>
                      </a:lnTo>
                      <a:cubicBezTo>
                        <a:pt x="234" y="30428"/>
                        <a:pt x="-1290" y="36048"/>
                        <a:pt x="1186" y="40429"/>
                      </a:cubicBezTo>
                      <a:cubicBezTo>
                        <a:pt x="2901" y="43287"/>
                        <a:pt x="6044" y="45001"/>
                        <a:pt x="9187" y="45001"/>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grpSp>
          <p:sp>
            <p:nvSpPr>
              <p:cNvPr id="20" name="Google Shape;1149;p113"/>
              <p:cNvSpPr/>
              <p:nvPr/>
            </p:nvSpPr>
            <p:spPr>
              <a:xfrm>
                <a:off x="7876697" y="3356152"/>
                <a:ext cx="142875" cy="142875"/>
              </a:xfrm>
              <a:custGeom>
                <a:avLst/>
                <a:gdLst/>
                <a:ahLst/>
                <a:cxnLst/>
                <a:rect l="l" t="t" r="r" b="b"/>
                <a:pathLst>
                  <a:path w="142875" h="142875" extrusionOk="0">
                    <a:moveTo>
                      <a:pt x="71818" y="143637"/>
                    </a:moveTo>
                    <a:cubicBezTo>
                      <a:pt x="32194" y="143637"/>
                      <a:pt x="0" y="111443"/>
                      <a:pt x="0" y="71819"/>
                    </a:cubicBezTo>
                    <a:cubicBezTo>
                      <a:pt x="0" y="32195"/>
                      <a:pt x="32194" y="0"/>
                      <a:pt x="71818" y="0"/>
                    </a:cubicBezTo>
                    <a:cubicBezTo>
                      <a:pt x="111442" y="0"/>
                      <a:pt x="143637" y="32195"/>
                      <a:pt x="143637" y="71819"/>
                    </a:cubicBezTo>
                    <a:cubicBezTo>
                      <a:pt x="143637" y="111443"/>
                      <a:pt x="111442" y="143637"/>
                      <a:pt x="71818" y="143637"/>
                    </a:cubicBezTo>
                    <a:close/>
                    <a:moveTo>
                      <a:pt x="71818" y="18193"/>
                    </a:moveTo>
                    <a:cubicBezTo>
                      <a:pt x="42291" y="18193"/>
                      <a:pt x="18193" y="42196"/>
                      <a:pt x="18193" y="71819"/>
                    </a:cubicBezTo>
                    <a:cubicBezTo>
                      <a:pt x="18193" y="101441"/>
                      <a:pt x="42196" y="125444"/>
                      <a:pt x="71818" y="125444"/>
                    </a:cubicBezTo>
                    <a:cubicBezTo>
                      <a:pt x="101441" y="125444"/>
                      <a:pt x="125444" y="101441"/>
                      <a:pt x="125444" y="71819"/>
                    </a:cubicBezTo>
                    <a:cubicBezTo>
                      <a:pt x="125444" y="42196"/>
                      <a:pt x="101441" y="18193"/>
                      <a:pt x="71818" y="18193"/>
                    </a:cubicBezTo>
                    <a:close/>
                  </a:path>
                </a:pathLst>
              </a:custGeom>
              <a:solidFill>
                <a:schemeClr val="accent4"/>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grpSp>
        <p:sp>
          <p:nvSpPr>
            <p:cNvPr id="9" name="TextBox 8"/>
            <p:cNvSpPr txBox="1"/>
            <p:nvPr/>
          </p:nvSpPr>
          <p:spPr>
            <a:xfrm>
              <a:off x="396916" y="2668476"/>
              <a:ext cx="1184864" cy="385228"/>
            </a:xfrm>
            <a:prstGeom prst="rect">
              <a:avLst/>
            </a:prstGeom>
            <a:noFill/>
          </p:spPr>
          <p:txBody>
            <a:bodyPr wrap="none" rtlCol="0">
              <a:spAutoFit/>
            </a:bodyPr>
            <a:lstStyle/>
            <a:p>
              <a:pPr algn="ctr" defTabSz="914377"/>
              <a:r>
                <a:rPr lang="en-US" sz="2133" b="1" dirty="0">
                  <a:solidFill>
                    <a:srgbClr val="000000"/>
                  </a:solidFill>
                  <a:latin typeface="Arial" panose="020B0604020202020204"/>
                </a:rPr>
                <a:t>Database</a:t>
              </a:r>
            </a:p>
          </p:txBody>
        </p:sp>
        <p:grpSp>
          <p:nvGrpSpPr>
            <p:cNvPr id="10" name="Google Shape;1238;p113"/>
            <p:cNvGrpSpPr>
              <a:grpSpLocks noChangeAspect="1"/>
            </p:cNvGrpSpPr>
            <p:nvPr/>
          </p:nvGrpSpPr>
          <p:grpSpPr>
            <a:xfrm>
              <a:off x="1807751" y="1648646"/>
              <a:ext cx="1294756" cy="871278"/>
              <a:chOff x="3478740" y="4178490"/>
              <a:chExt cx="517847" cy="348474"/>
            </a:xfrm>
          </p:grpSpPr>
          <p:sp>
            <p:nvSpPr>
              <p:cNvPr id="12" name="Google Shape;1239;p113"/>
              <p:cNvSpPr/>
              <p:nvPr/>
            </p:nvSpPr>
            <p:spPr>
              <a:xfrm>
                <a:off x="3771634" y="4441067"/>
                <a:ext cx="76200" cy="66675"/>
              </a:xfrm>
              <a:custGeom>
                <a:avLst/>
                <a:gdLst/>
                <a:ahLst/>
                <a:cxnLst/>
                <a:rect l="l" t="t" r="r" b="b"/>
                <a:pathLst>
                  <a:path w="76200" h="66675" extrusionOk="0">
                    <a:moveTo>
                      <a:pt x="79343" y="5266"/>
                    </a:moveTo>
                    <a:cubicBezTo>
                      <a:pt x="77629" y="980"/>
                      <a:pt x="72771" y="-1116"/>
                      <a:pt x="68485" y="599"/>
                    </a:cubicBezTo>
                    <a:lnTo>
                      <a:pt x="5239" y="25840"/>
                    </a:lnTo>
                    <a:cubicBezTo>
                      <a:pt x="2095" y="27078"/>
                      <a:pt x="0" y="30221"/>
                      <a:pt x="0" y="33650"/>
                    </a:cubicBezTo>
                    <a:cubicBezTo>
                      <a:pt x="0" y="37079"/>
                      <a:pt x="2095" y="40127"/>
                      <a:pt x="5239" y="41461"/>
                    </a:cubicBezTo>
                    <a:lnTo>
                      <a:pt x="68485" y="66702"/>
                    </a:lnTo>
                    <a:cubicBezTo>
                      <a:pt x="69532" y="67083"/>
                      <a:pt x="70580" y="67274"/>
                      <a:pt x="71628" y="67274"/>
                    </a:cubicBezTo>
                    <a:cubicBezTo>
                      <a:pt x="74962" y="67274"/>
                      <a:pt x="78105" y="65273"/>
                      <a:pt x="79439" y="62035"/>
                    </a:cubicBezTo>
                    <a:cubicBezTo>
                      <a:pt x="81153" y="57749"/>
                      <a:pt x="79057" y="52891"/>
                      <a:pt x="74771" y="51176"/>
                    </a:cubicBezTo>
                    <a:lnTo>
                      <a:pt x="30956" y="33650"/>
                    </a:lnTo>
                    <a:lnTo>
                      <a:pt x="74771" y="16124"/>
                    </a:lnTo>
                    <a:cubicBezTo>
                      <a:pt x="78962" y="14410"/>
                      <a:pt x="81058" y="9552"/>
                      <a:pt x="79343" y="5266"/>
                    </a:cubicBezTo>
                    <a:close/>
                  </a:path>
                </a:pathLst>
              </a:custGeom>
              <a:solidFill>
                <a:schemeClr val="accent4"/>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13" name="Google Shape;1240;p113"/>
              <p:cNvSpPr/>
              <p:nvPr/>
            </p:nvSpPr>
            <p:spPr>
              <a:xfrm>
                <a:off x="3920387" y="4441162"/>
                <a:ext cx="76200" cy="66675"/>
              </a:xfrm>
              <a:custGeom>
                <a:avLst/>
                <a:gdLst/>
                <a:ahLst/>
                <a:cxnLst/>
                <a:rect l="l" t="t" r="r" b="b"/>
                <a:pathLst>
                  <a:path w="76200" h="66675" extrusionOk="0">
                    <a:moveTo>
                      <a:pt x="74703" y="25840"/>
                    </a:moveTo>
                    <a:lnTo>
                      <a:pt x="11457" y="599"/>
                    </a:lnTo>
                    <a:cubicBezTo>
                      <a:pt x="7171" y="-1116"/>
                      <a:pt x="2313" y="980"/>
                      <a:pt x="599" y="5266"/>
                    </a:cubicBezTo>
                    <a:cubicBezTo>
                      <a:pt x="-1116" y="9552"/>
                      <a:pt x="980" y="14410"/>
                      <a:pt x="5266" y="16124"/>
                    </a:cubicBezTo>
                    <a:lnTo>
                      <a:pt x="49081" y="33650"/>
                    </a:lnTo>
                    <a:lnTo>
                      <a:pt x="5266" y="51176"/>
                    </a:lnTo>
                    <a:cubicBezTo>
                      <a:pt x="980" y="52891"/>
                      <a:pt x="-1116" y="57749"/>
                      <a:pt x="599" y="62035"/>
                    </a:cubicBezTo>
                    <a:cubicBezTo>
                      <a:pt x="1932" y="65273"/>
                      <a:pt x="5075" y="67274"/>
                      <a:pt x="8409" y="67274"/>
                    </a:cubicBezTo>
                    <a:cubicBezTo>
                      <a:pt x="9457" y="67274"/>
                      <a:pt x="10505" y="67083"/>
                      <a:pt x="11552" y="66702"/>
                    </a:cubicBezTo>
                    <a:lnTo>
                      <a:pt x="74798" y="41461"/>
                    </a:lnTo>
                    <a:cubicBezTo>
                      <a:pt x="77942" y="40223"/>
                      <a:pt x="80037" y="37079"/>
                      <a:pt x="80037" y="33650"/>
                    </a:cubicBezTo>
                    <a:cubicBezTo>
                      <a:pt x="79942" y="30126"/>
                      <a:pt x="77846" y="27078"/>
                      <a:pt x="74703" y="25840"/>
                    </a:cubicBezTo>
                    <a:close/>
                  </a:path>
                </a:pathLst>
              </a:custGeom>
              <a:solidFill>
                <a:schemeClr val="accent4"/>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14" name="Google Shape;1241;p113"/>
              <p:cNvSpPr/>
              <p:nvPr/>
            </p:nvSpPr>
            <p:spPr>
              <a:xfrm>
                <a:off x="3864922" y="4422189"/>
                <a:ext cx="47625" cy="104775"/>
              </a:xfrm>
              <a:custGeom>
                <a:avLst/>
                <a:gdLst/>
                <a:ahLst/>
                <a:cxnLst/>
                <a:rect l="l" t="t" r="r" b="b"/>
                <a:pathLst>
                  <a:path w="47625" h="104775" extrusionOk="0">
                    <a:moveTo>
                      <a:pt x="43872" y="522"/>
                    </a:moveTo>
                    <a:cubicBezTo>
                      <a:pt x="39490" y="-1097"/>
                      <a:pt x="34728" y="1189"/>
                      <a:pt x="33108" y="5475"/>
                    </a:cubicBezTo>
                    <a:lnTo>
                      <a:pt x="533" y="93772"/>
                    </a:lnTo>
                    <a:cubicBezTo>
                      <a:pt x="-1086" y="98153"/>
                      <a:pt x="1104" y="102916"/>
                      <a:pt x="5486" y="104535"/>
                    </a:cubicBezTo>
                    <a:cubicBezTo>
                      <a:pt x="6438" y="104916"/>
                      <a:pt x="7391" y="105011"/>
                      <a:pt x="8343" y="105011"/>
                    </a:cubicBezTo>
                    <a:cubicBezTo>
                      <a:pt x="11772" y="105011"/>
                      <a:pt x="14916" y="102916"/>
                      <a:pt x="16154" y="99582"/>
                    </a:cubicBezTo>
                    <a:lnTo>
                      <a:pt x="48729" y="11285"/>
                    </a:lnTo>
                    <a:cubicBezTo>
                      <a:pt x="50444" y="6904"/>
                      <a:pt x="48253" y="2141"/>
                      <a:pt x="43872" y="522"/>
                    </a:cubicBezTo>
                    <a:close/>
                  </a:path>
                </a:pathLst>
              </a:custGeom>
              <a:solidFill>
                <a:schemeClr val="accent4"/>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15" name="Google Shape;1242;p113"/>
              <p:cNvSpPr/>
              <p:nvPr/>
            </p:nvSpPr>
            <p:spPr>
              <a:xfrm>
                <a:off x="3478835" y="4222972"/>
                <a:ext cx="438150" cy="285750"/>
              </a:xfrm>
              <a:custGeom>
                <a:avLst/>
                <a:gdLst/>
                <a:ahLst/>
                <a:cxnLst/>
                <a:rect l="l" t="t" r="r" b="b"/>
                <a:pathLst>
                  <a:path w="438150" h="285750" extrusionOk="0">
                    <a:moveTo>
                      <a:pt x="446342" y="175831"/>
                    </a:moveTo>
                    <a:lnTo>
                      <a:pt x="446342" y="0"/>
                    </a:lnTo>
                    <a:lnTo>
                      <a:pt x="0" y="0"/>
                    </a:lnTo>
                    <a:lnTo>
                      <a:pt x="0" y="286036"/>
                    </a:lnTo>
                    <a:lnTo>
                      <a:pt x="272034" y="286036"/>
                    </a:lnTo>
                    <a:cubicBezTo>
                      <a:pt x="276701" y="286036"/>
                      <a:pt x="280416" y="282321"/>
                      <a:pt x="280416" y="277654"/>
                    </a:cubicBezTo>
                    <a:cubicBezTo>
                      <a:pt x="280416" y="272987"/>
                      <a:pt x="276701" y="269272"/>
                      <a:pt x="272034" y="269272"/>
                    </a:cubicBezTo>
                    <a:lnTo>
                      <a:pt x="16764" y="269272"/>
                    </a:lnTo>
                    <a:lnTo>
                      <a:pt x="16764" y="16764"/>
                    </a:lnTo>
                    <a:lnTo>
                      <a:pt x="429673" y="16764"/>
                    </a:lnTo>
                    <a:lnTo>
                      <a:pt x="429673" y="175831"/>
                    </a:lnTo>
                    <a:cubicBezTo>
                      <a:pt x="429673" y="180499"/>
                      <a:pt x="433387" y="184214"/>
                      <a:pt x="438055" y="184214"/>
                    </a:cubicBezTo>
                    <a:cubicBezTo>
                      <a:pt x="442722" y="184214"/>
                      <a:pt x="446342" y="180404"/>
                      <a:pt x="446342" y="175831"/>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16" name="Google Shape;1243;p113"/>
              <p:cNvSpPr/>
              <p:nvPr/>
            </p:nvSpPr>
            <p:spPr>
              <a:xfrm>
                <a:off x="3478740" y="4178490"/>
                <a:ext cx="447675" cy="28575"/>
              </a:xfrm>
              <a:custGeom>
                <a:avLst/>
                <a:gdLst/>
                <a:ahLst/>
                <a:cxnLst/>
                <a:rect l="l" t="t" r="r" b="b"/>
                <a:pathLst>
                  <a:path w="447675" h="28575" extrusionOk="0">
                    <a:moveTo>
                      <a:pt x="4477" y="32576"/>
                    </a:moveTo>
                    <a:lnTo>
                      <a:pt x="444722" y="32576"/>
                    </a:lnTo>
                    <a:cubicBezTo>
                      <a:pt x="447199" y="32576"/>
                      <a:pt x="449199" y="30575"/>
                      <a:pt x="449199" y="28194"/>
                    </a:cubicBezTo>
                    <a:lnTo>
                      <a:pt x="449199" y="4382"/>
                    </a:lnTo>
                    <a:cubicBezTo>
                      <a:pt x="449199" y="1905"/>
                      <a:pt x="447199" y="0"/>
                      <a:pt x="444722" y="0"/>
                    </a:cubicBezTo>
                    <a:lnTo>
                      <a:pt x="4477" y="0"/>
                    </a:lnTo>
                    <a:cubicBezTo>
                      <a:pt x="2000" y="0"/>
                      <a:pt x="0" y="2000"/>
                      <a:pt x="0" y="4382"/>
                    </a:cubicBezTo>
                    <a:lnTo>
                      <a:pt x="0" y="28099"/>
                    </a:lnTo>
                    <a:cubicBezTo>
                      <a:pt x="0" y="30575"/>
                      <a:pt x="2000" y="32576"/>
                      <a:pt x="4477" y="32576"/>
                    </a:cubicBezTo>
                    <a:close/>
                    <a:moveTo>
                      <a:pt x="54102" y="12192"/>
                    </a:moveTo>
                    <a:cubicBezTo>
                      <a:pt x="56388" y="12192"/>
                      <a:pt x="58293" y="14002"/>
                      <a:pt x="58293" y="16288"/>
                    </a:cubicBezTo>
                    <a:cubicBezTo>
                      <a:pt x="58293" y="18574"/>
                      <a:pt x="56388" y="20384"/>
                      <a:pt x="54102" y="20384"/>
                    </a:cubicBezTo>
                    <a:cubicBezTo>
                      <a:pt x="51816" y="20384"/>
                      <a:pt x="49911" y="18574"/>
                      <a:pt x="49911" y="16288"/>
                    </a:cubicBezTo>
                    <a:cubicBezTo>
                      <a:pt x="49911" y="14002"/>
                      <a:pt x="51816" y="12192"/>
                      <a:pt x="54102" y="12192"/>
                    </a:cubicBezTo>
                    <a:close/>
                    <a:moveTo>
                      <a:pt x="37433" y="12192"/>
                    </a:moveTo>
                    <a:cubicBezTo>
                      <a:pt x="39719" y="12192"/>
                      <a:pt x="41624" y="14002"/>
                      <a:pt x="41624" y="16288"/>
                    </a:cubicBezTo>
                    <a:cubicBezTo>
                      <a:pt x="41624" y="18574"/>
                      <a:pt x="39719" y="20384"/>
                      <a:pt x="37433" y="20384"/>
                    </a:cubicBezTo>
                    <a:cubicBezTo>
                      <a:pt x="35147" y="20384"/>
                      <a:pt x="33242" y="18574"/>
                      <a:pt x="33242" y="16288"/>
                    </a:cubicBezTo>
                    <a:cubicBezTo>
                      <a:pt x="33242" y="14002"/>
                      <a:pt x="35147" y="12192"/>
                      <a:pt x="37433" y="12192"/>
                    </a:cubicBezTo>
                    <a:close/>
                    <a:moveTo>
                      <a:pt x="20765" y="12192"/>
                    </a:moveTo>
                    <a:cubicBezTo>
                      <a:pt x="23051" y="12192"/>
                      <a:pt x="24955" y="14002"/>
                      <a:pt x="24955" y="16288"/>
                    </a:cubicBezTo>
                    <a:cubicBezTo>
                      <a:pt x="24955" y="18574"/>
                      <a:pt x="23051" y="20384"/>
                      <a:pt x="20765" y="20384"/>
                    </a:cubicBezTo>
                    <a:cubicBezTo>
                      <a:pt x="18479" y="20384"/>
                      <a:pt x="16574" y="18574"/>
                      <a:pt x="16574" y="16288"/>
                    </a:cubicBezTo>
                    <a:cubicBezTo>
                      <a:pt x="16669" y="14002"/>
                      <a:pt x="18479" y="12192"/>
                      <a:pt x="20765" y="12192"/>
                    </a:cubicBezTo>
                    <a:close/>
                  </a:path>
                </a:pathLst>
              </a:custGeom>
              <a:solidFill>
                <a:schemeClr val="dk2"/>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17" name="Google Shape;1244;p113"/>
              <p:cNvSpPr/>
              <p:nvPr/>
            </p:nvSpPr>
            <p:spPr>
              <a:xfrm>
                <a:off x="3544653" y="4297172"/>
                <a:ext cx="314325" cy="9525"/>
              </a:xfrm>
              <a:custGeom>
                <a:avLst/>
                <a:gdLst/>
                <a:ahLst/>
                <a:cxnLst/>
                <a:rect l="l" t="t" r="r" b="b"/>
                <a:pathLst>
                  <a:path w="314325" h="9525" extrusionOk="0">
                    <a:moveTo>
                      <a:pt x="8382" y="16764"/>
                    </a:moveTo>
                    <a:lnTo>
                      <a:pt x="313373" y="16764"/>
                    </a:lnTo>
                    <a:cubicBezTo>
                      <a:pt x="318040" y="16764"/>
                      <a:pt x="321755" y="13049"/>
                      <a:pt x="321755" y="8382"/>
                    </a:cubicBezTo>
                    <a:cubicBezTo>
                      <a:pt x="321755" y="3715"/>
                      <a:pt x="318040" y="0"/>
                      <a:pt x="313373" y="0"/>
                    </a:cubicBezTo>
                    <a:lnTo>
                      <a:pt x="8382" y="0"/>
                    </a:lnTo>
                    <a:cubicBezTo>
                      <a:pt x="3715" y="0"/>
                      <a:pt x="0" y="3715"/>
                      <a:pt x="0" y="8382"/>
                    </a:cubicBezTo>
                    <a:cubicBezTo>
                      <a:pt x="0" y="12954"/>
                      <a:pt x="3810" y="16764"/>
                      <a:pt x="8382" y="16764"/>
                    </a:cubicBezTo>
                    <a:close/>
                  </a:path>
                </a:pathLst>
              </a:custGeom>
              <a:solidFill>
                <a:schemeClr val="accent4"/>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sp>
            <p:nvSpPr>
              <p:cNvPr id="18" name="Google Shape;1245;p113"/>
              <p:cNvSpPr/>
              <p:nvPr/>
            </p:nvSpPr>
            <p:spPr>
              <a:xfrm>
                <a:off x="3544653" y="4350226"/>
                <a:ext cx="314325" cy="9525"/>
              </a:xfrm>
              <a:custGeom>
                <a:avLst/>
                <a:gdLst/>
                <a:ahLst/>
                <a:cxnLst/>
                <a:rect l="l" t="t" r="r" b="b"/>
                <a:pathLst>
                  <a:path w="314325" h="9525" extrusionOk="0">
                    <a:moveTo>
                      <a:pt x="313468" y="0"/>
                    </a:moveTo>
                    <a:lnTo>
                      <a:pt x="8382" y="0"/>
                    </a:lnTo>
                    <a:cubicBezTo>
                      <a:pt x="3715" y="0"/>
                      <a:pt x="0" y="3715"/>
                      <a:pt x="0" y="8382"/>
                    </a:cubicBezTo>
                    <a:cubicBezTo>
                      <a:pt x="0" y="13049"/>
                      <a:pt x="3715" y="16764"/>
                      <a:pt x="8382" y="16764"/>
                    </a:cubicBezTo>
                    <a:lnTo>
                      <a:pt x="313373" y="16764"/>
                    </a:lnTo>
                    <a:cubicBezTo>
                      <a:pt x="318040" y="16764"/>
                      <a:pt x="321755" y="13049"/>
                      <a:pt x="321755" y="8382"/>
                    </a:cubicBezTo>
                    <a:cubicBezTo>
                      <a:pt x="321755" y="3715"/>
                      <a:pt x="318040" y="0"/>
                      <a:pt x="313468" y="0"/>
                    </a:cubicBezTo>
                    <a:close/>
                  </a:path>
                </a:pathLst>
              </a:custGeom>
              <a:solidFill>
                <a:schemeClr val="accent4"/>
              </a:solidFill>
              <a:ln>
                <a:noFill/>
              </a:ln>
            </p:spPr>
            <p:txBody>
              <a:bodyPr spcFirstLastPara="1" wrap="square" lIns="121900" tIns="60933" rIns="121900" bIns="60933" anchor="ctr" anchorCtr="0">
                <a:noAutofit/>
              </a:bodyPr>
              <a:lstStyle/>
              <a:p>
                <a:pPr defTabSz="914377"/>
                <a:endParaRPr sz="2400">
                  <a:solidFill>
                    <a:srgbClr val="58595B"/>
                  </a:solidFill>
                  <a:latin typeface="Proxima Nova"/>
                  <a:ea typeface="Proxima Nova"/>
                  <a:cs typeface="Proxima Nova"/>
                  <a:sym typeface="Proxima Nova"/>
                </a:endParaRPr>
              </a:p>
            </p:txBody>
          </p:sp>
        </p:grpSp>
        <p:sp>
          <p:nvSpPr>
            <p:cNvPr id="11" name="TextBox 10"/>
            <p:cNvSpPr txBox="1"/>
            <p:nvPr/>
          </p:nvSpPr>
          <p:spPr>
            <a:xfrm>
              <a:off x="1911870" y="2668476"/>
              <a:ext cx="874484" cy="385228"/>
            </a:xfrm>
            <a:prstGeom prst="rect">
              <a:avLst/>
            </a:prstGeom>
            <a:noFill/>
          </p:spPr>
          <p:txBody>
            <a:bodyPr wrap="none" rtlCol="0">
              <a:spAutoFit/>
            </a:bodyPr>
            <a:lstStyle/>
            <a:p>
              <a:pPr algn="ctr" defTabSz="914377"/>
              <a:r>
                <a:rPr lang="en-US" sz="2133" b="1">
                  <a:solidFill>
                    <a:srgbClr val="000000"/>
                  </a:solidFill>
                  <a:latin typeface="Arial" panose="020B0604020202020204"/>
                </a:rPr>
                <a:t>Studio</a:t>
              </a:r>
              <a:endParaRPr lang="en-US" sz="2133" b="1" dirty="0">
                <a:solidFill>
                  <a:srgbClr val="000000"/>
                </a:solidFill>
                <a:latin typeface="Arial" panose="020B0604020202020204"/>
              </a:endParaRPr>
            </a:p>
          </p:txBody>
        </p:sp>
      </p:grpSp>
    </p:spTree>
    <p:extLst>
      <p:ext uri="{BB962C8B-B14F-4D97-AF65-F5344CB8AC3E}">
        <p14:creationId xmlns:p14="http://schemas.microsoft.com/office/powerpoint/2010/main" val="2592665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3"/>
          <p:cNvSpPr txBox="1">
            <a:spLocks noGrp="1"/>
          </p:cNvSpPr>
          <p:nvPr>
            <p:ph type="title"/>
          </p:nvPr>
        </p:nvSpPr>
        <p:spPr>
          <a:xfrm>
            <a:off x="457200" y="457200"/>
            <a:ext cx="11277600" cy="899600"/>
          </a:xfrm>
          <a:prstGeom prst="rect">
            <a:avLst/>
          </a:prstGeom>
          <a:noFill/>
          <a:ln>
            <a:noFill/>
          </a:ln>
        </p:spPr>
        <p:txBody>
          <a:bodyPr spcFirstLastPara="1" wrap="square" lIns="0" tIns="0" rIns="0" bIns="0" anchor="ctr" anchorCtr="0">
            <a:noAutofit/>
          </a:bodyPr>
          <a:lstStyle/>
          <a:p>
            <a:pPr>
              <a:buSzPts val="1400"/>
            </a:pPr>
            <a:r>
              <a:rPr lang="en-US"/>
              <a:t>Cassandra Modeling</a:t>
            </a:r>
            <a:endParaRPr/>
          </a:p>
        </p:txBody>
      </p:sp>
      <p:sp>
        <p:nvSpPr>
          <p:cNvPr id="294" name="Google Shape;294;p23"/>
          <p:cNvSpPr txBox="1">
            <a:spLocks noGrp="1"/>
          </p:cNvSpPr>
          <p:nvPr>
            <p:ph type="subTitle" idx="2"/>
          </p:nvPr>
        </p:nvSpPr>
        <p:spPr>
          <a:xfrm>
            <a:off x="8347597" y="6287825"/>
            <a:ext cx="1314800" cy="225200"/>
          </a:xfrm>
          <a:prstGeom prst="rect">
            <a:avLst/>
          </a:prstGeom>
          <a:noFill/>
          <a:ln>
            <a:noFill/>
          </a:ln>
        </p:spPr>
        <p:txBody>
          <a:bodyPr spcFirstLastPara="1" wrap="square" lIns="0" tIns="0" rIns="0" bIns="0" anchor="b" anchorCtr="0">
            <a:noAutofit/>
          </a:bodyPr>
          <a:lstStyle/>
          <a:p>
            <a:pPr marL="0" indent="0">
              <a:spcBef>
                <a:spcPts val="1067"/>
              </a:spcBef>
              <a:buSzPts val="1400"/>
            </a:pPr>
            <a:endParaRPr/>
          </a:p>
        </p:txBody>
      </p:sp>
      <p:pic>
        <p:nvPicPr>
          <p:cNvPr id="295" name="Google Shape;295;p23"/>
          <p:cNvPicPr preferRelativeResize="0"/>
          <p:nvPr/>
        </p:nvPicPr>
        <p:blipFill rotWithShape="1">
          <a:blip r:embed="rId3">
            <a:alphaModFix/>
          </a:blip>
          <a:srcRect/>
          <a:stretch/>
        </p:blipFill>
        <p:spPr>
          <a:xfrm>
            <a:off x="6382508" y="1356800"/>
            <a:ext cx="2238752" cy="1261181"/>
          </a:xfrm>
          <a:prstGeom prst="rect">
            <a:avLst/>
          </a:prstGeom>
          <a:noFill/>
          <a:ln>
            <a:noFill/>
          </a:ln>
        </p:spPr>
      </p:pic>
      <p:sp>
        <p:nvSpPr>
          <p:cNvPr id="296" name="Google Shape;296;p23"/>
          <p:cNvSpPr/>
          <p:nvPr/>
        </p:nvSpPr>
        <p:spPr>
          <a:xfrm>
            <a:off x="3416386" y="1444971"/>
            <a:ext cx="2361245" cy="1076488"/>
          </a:xfrm>
          <a:prstGeom prst="roundRect">
            <a:avLst>
              <a:gd name="adj" fmla="val 50000"/>
            </a:avLst>
          </a:prstGeom>
          <a:solidFill>
            <a:schemeClr val="dk2"/>
          </a:solidFill>
          <a:ln>
            <a:noFill/>
          </a:ln>
        </p:spPr>
        <p:txBody>
          <a:bodyPr spcFirstLastPara="1" wrap="square" lIns="121900" tIns="60933" rIns="121900" bIns="60933" anchor="ctr" anchorCtr="0">
            <a:noAutofit/>
          </a:bodyPr>
          <a:lstStyle/>
          <a:p>
            <a:pPr algn="ctr">
              <a:buClr>
                <a:srgbClr val="000000"/>
              </a:buClr>
              <a:buSzPts val="1800"/>
            </a:pPr>
            <a:r>
              <a:rPr lang="en-US" sz="2400" b="1">
                <a:solidFill>
                  <a:schemeClr val="lt1"/>
                </a:solidFill>
                <a:latin typeface="Arial"/>
                <a:ea typeface="Arial"/>
                <a:cs typeface="Arial"/>
                <a:sym typeface="Arial"/>
              </a:rPr>
              <a:t>Application</a:t>
            </a:r>
            <a:endParaRPr sz="2400" b="1">
              <a:solidFill>
                <a:schemeClr val="lt1"/>
              </a:solidFill>
              <a:latin typeface="Arial"/>
              <a:ea typeface="Arial"/>
              <a:cs typeface="Arial"/>
              <a:sym typeface="Arial"/>
            </a:endParaRPr>
          </a:p>
        </p:txBody>
      </p:sp>
      <p:sp>
        <p:nvSpPr>
          <p:cNvPr id="297" name="Google Shape;297;p23"/>
          <p:cNvSpPr/>
          <p:nvPr/>
        </p:nvSpPr>
        <p:spPr>
          <a:xfrm>
            <a:off x="3416386" y="3106591"/>
            <a:ext cx="2361245" cy="1076488"/>
          </a:xfrm>
          <a:prstGeom prst="roundRect">
            <a:avLst>
              <a:gd name="adj" fmla="val 50000"/>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1800"/>
            </a:pPr>
            <a:r>
              <a:rPr lang="en-US" sz="2400" b="1">
                <a:solidFill>
                  <a:schemeClr val="lt1"/>
                </a:solidFill>
                <a:latin typeface="Arial"/>
                <a:ea typeface="Arial"/>
                <a:cs typeface="Arial"/>
                <a:sym typeface="Arial"/>
              </a:rPr>
              <a:t>Models</a:t>
            </a:r>
            <a:endParaRPr sz="2400" b="1">
              <a:solidFill>
                <a:schemeClr val="lt1"/>
              </a:solidFill>
              <a:latin typeface="Arial"/>
              <a:ea typeface="Arial"/>
              <a:cs typeface="Arial"/>
              <a:sym typeface="Arial"/>
            </a:endParaRPr>
          </a:p>
        </p:txBody>
      </p:sp>
      <p:sp>
        <p:nvSpPr>
          <p:cNvPr id="298" name="Google Shape;298;p23"/>
          <p:cNvSpPr/>
          <p:nvPr/>
        </p:nvSpPr>
        <p:spPr>
          <a:xfrm>
            <a:off x="3416386" y="4788197"/>
            <a:ext cx="2361245" cy="1076488"/>
          </a:xfrm>
          <a:prstGeom prst="roundRect">
            <a:avLst>
              <a:gd name="adj" fmla="val 50000"/>
            </a:avLst>
          </a:prstGeom>
          <a:solidFill>
            <a:schemeClr val="accent2"/>
          </a:solidFill>
          <a:ln>
            <a:noFill/>
          </a:ln>
        </p:spPr>
        <p:txBody>
          <a:bodyPr spcFirstLastPara="1" wrap="square" lIns="121900" tIns="60933" rIns="121900" bIns="60933" anchor="ctr" anchorCtr="0">
            <a:noAutofit/>
          </a:bodyPr>
          <a:lstStyle/>
          <a:p>
            <a:pPr algn="ctr">
              <a:buClr>
                <a:srgbClr val="000000"/>
              </a:buClr>
              <a:buSzPts val="1800"/>
            </a:pPr>
            <a:r>
              <a:rPr lang="en-US" sz="2400" b="1">
                <a:solidFill>
                  <a:schemeClr val="lt1"/>
                </a:solidFill>
                <a:latin typeface="Arial"/>
                <a:ea typeface="Arial"/>
                <a:cs typeface="Arial"/>
                <a:sym typeface="Arial"/>
              </a:rPr>
              <a:t>Data</a:t>
            </a:r>
            <a:endParaRPr sz="2400" b="1">
              <a:solidFill>
                <a:schemeClr val="lt1"/>
              </a:solidFill>
              <a:latin typeface="Arial"/>
              <a:ea typeface="Arial"/>
              <a:cs typeface="Arial"/>
              <a:sym typeface="Arial"/>
            </a:endParaRPr>
          </a:p>
        </p:txBody>
      </p:sp>
      <p:cxnSp>
        <p:nvCxnSpPr>
          <p:cNvPr id="299" name="Google Shape;299;p23"/>
          <p:cNvCxnSpPr>
            <a:stCxn id="296" idx="2"/>
          </p:cNvCxnSpPr>
          <p:nvPr/>
        </p:nvCxnSpPr>
        <p:spPr>
          <a:xfrm flipH="1">
            <a:off x="4587408" y="2521459"/>
            <a:ext cx="9600" cy="598800"/>
          </a:xfrm>
          <a:prstGeom prst="straightConnector1">
            <a:avLst/>
          </a:prstGeom>
          <a:noFill/>
          <a:ln w="19050" cap="rnd" cmpd="sng">
            <a:solidFill>
              <a:schemeClr val="dk2"/>
            </a:solidFill>
            <a:prstDash val="solid"/>
            <a:miter lim="800000"/>
            <a:headEnd type="none" w="sm" len="sm"/>
            <a:tailEnd type="triangle" w="med" len="med"/>
          </a:ln>
        </p:spPr>
      </p:cxnSp>
      <p:cxnSp>
        <p:nvCxnSpPr>
          <p:cNvPr id="300" name="Google Shape;300;p23"/>
          <p:cNvCxnSpPr>
            <a:stCxn id="297" idx="2"/>
          </p:cNvCxnSpPr>
          <p:nvPr/>
        </p:nvCxnSpPr>
        <p:spPr>
          <a:xfrm flipH="1">
            <a:off x="4587408" y="4183079"/>
            <a:ext cx="9600" cy="635600"/>
          </a:xfrm>
          <a:prstGeom prst="straightConnector1">
            <a:avLst/>
          </a:prstGeom>
          <a:noFill/>
          <a:ln w="19050" cap="rnd" cmpd="sng">
            <a:solidFill>
              <a:schemeClr val="dk2"/>
            </a:solidFill>
            <a:prstDash val="solid"/>
            <a:miter lim="800000"/>
            <a:headEnd type="none" w="sm" len="sm"/>
            <a:tailEnd type="triangle" w="med" len="med"/>
          </a:ln>
        </p:spPr>
      </p:cxnSp>
      <p:sp>
        <p:nvSpPr>
          <p:cNvPr id="301" name="Google Shape;301;p23"/>
          <p:cNvSpPr/>
          <p:nvPr/>
        </p:nvSpPr>
        <p:spPr>
          <a:xfrm>
            <a:off x="6774452" y="4714937"/>
            <a:ext cx="1454864" cy="1223008"/>
          </a:xfrm>
          <a:prstGeom prst="flowChartMagneticDisk">
            <a:avLst/>
          </a:prstGeom>
          <a:gradFill>
            <a:gsLst>
              <a:gs pos="0">
                <a:srgbClr val="83FFFF"/>
              </a:gs>
              <a:gs pos="35000">
                <a:srgbClr val="A7FFFF"/>
              </a:gs>
              <a:gs pos="100000">
                <a:srgbClr val="D8FFFF"/>
              </a:gs>
            </a:gsLst>
            <a:lin ang="16200000" scaled="0"/>
          </a:gradFill>
          <a:ln w="9525" cap="flat" cmpd="sng">
            <a:solidFill>
              <a:srgbClr val="4BDDFD"/>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21900" tIns="60933" rIns="121900" bIns="60933" anchor="ctr" anchorCtr="0">
            <a:noAutofit/>
          </a:bodyPr>
          <a:lstStyle/>
          <a:p>
            <a:pPr algn="ctr"/>
            <a:endParaRPr sz="1867">
              <a:solidFill>
                <a:schemeClr val="dk1"/>
              </a:solidFill>
              <a:latin typeface="Arial"/>
              <a:ea typeface="Arial"/>
              <a:cs typeface="Arial"/>
              <a:sym typeface="Arial"/>
            </a:endParaRPr>
          </a:p>
        </p:txBody>
      </p:sp>
      <p:pic>
        <p:nvPicPr>
          <p:cNvPr id="302" name="Google Shape;302;p2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142984" y="3255368"/>
            <a:ext cx="2717800" cy="778933"/>
          </a:xfrm>
          <a:prstGeom prst="rect">
            <a:avLst/>
          </a:prstGeom>
          <a:noFill/>
          <a:ln>
            <a:noFill/>
          </a:ln>
        </p:spPr>
      </p:pic>
    </p:spTree>
    <p:extLst>
      <p:ext uri="{BB962C8B-B14F-4D97-AF65-F5344CB8AC3E}">
        <p14:creationId xmlns:p14="http://schemas.microsoft.com/office/powerpoint/2010/main" val="3122758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5864-7FE1-8844-901D-BDFC854C2512}"/>
              </a:ext>
            </a:extLst>
          </p:cNvPr>
          <p:cNvSpPr>
            <a:spLocks noGrp="1"/>
          </p:cNvSpPr>
          <p:nvPr>
            <p:ph type="title"/>
          </p:nvPr>
        </p:nvSpPr>
        <p:spPr/>
        <p:txBody>
          <a:bodyPr/>
          <a:lstStyle/>
          <a:p>
            <a:r>
              <a:rPr lang="fr-FR" dirty="0" err="1"/>
              <a:t>Designing</a:t>
            </a:r>
            <a:r>
              <a:rPr lang="fr-FR" dirty="0"/>
              <a:t> Data Model</a:t>
            </a:r>
          </a:p>
        </p:txBody>
      </p:sp>
      <p:sp>
        <p:nvSpPr>
          <p:cNvPr id="16" name="Subtitle 15">
            <a:extLst>
              <a:ext uri="{FF2B5EF4-FFF2-40B4-BE49-F238E27FC236}">
                <a16:creationId xmlns:a16="http://schemas.microsoft.com/office/drawing/2014/main" id="{1964387E-416F-1542-8471-F450AC6A8C88}"/>
              </a:ext>
            </a:extLst>
          </p:cNvPr>
          <p:cNvSpPr>
            <a:spLocks noGrp="1"/>
          </p:cNvSpPr>
          <p:nvPr>
            <p:ph type="subTitle" idx="2"/>
          </p:nvPr>
        </p:nvSpPr>
        <p:spPr/>
        <p:txBody>
          <a:bodyPr/>
          <a:lstStyle/>
          <a:p>
            <a:endParaRPr lang="fr-FR"/>
          </a:p>
        </p:txBody>
      </p:sp>
      <p:sp>
        <p:nvSpPr>
          <p:cNvPr id="17" name="Subtitle 16">
            <a:extLst>
              <a:ext uri="{FF2B5EF4-FFF2-40B4-BE49-F238E27FC236}">
                <a16:creationId xmlns:a16="http://schemas.microsoft.com/office/drawing/2014/main" id="{DDD5D83E-1805-674C-9D0C-7C9AF6695C51}"/>
              </a:ext>
            </a:extLst>
          </p:cNvPr>
          <p:cNvSpPr>
            <a:spLocks noGrp="1"/>
          </p:cNvSpPr>
          <p:nvPr>
            <p:ph type="subTitle" idx="3"/>
          </p:nvPr>
        </p:nvSpPr>
        <p:spPr/>
        <p:txBody>
          <a:bodyPr/>
          <a:lstStyle/>
          <a:p>
            <a:endParaRPr lang="fr-FR"/>
          </a:p>
        </p:txBody>
      </p:sp>
      <p:pic>
        <p:nvPicPr>
          <p:cNvPr id="4" name="Picture 3">
            <a:extLst>
              <a:ext uri="{FF2B5EF4-FFF2-40B4-BE49-F238E27FC236}">
                <a16:creationId xmlns:a16="http://schemas.microsoft.com/office/drawing/2014/main" id="{21C9A926-DAD7-9047-B130-6956CB5A058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87013" y="2343405"/>
            <a:ext cx="9601200" cy="2868233"/>
          </a:xfrm>
          <a:prstGeom prst="rect">
            <a:avLst/>
          </a:prstGeom>
        </p:spPr>
      </p:pic>
      <p:grpSp>
        <p:nvGrpSpPr>
          <p:cNvPr id="5" name="Group 4">
            <a:extLst>
              <a:ext uri="{FF2B5EF4-FFF2-40B4-BE49-F238E27FC236}">
                <a16:creationId xmlns:a16="http://schemas.microsoft.com/office/drawing/2014/main" id="{C0890443-5E88-B846-B0E5-D9850383CD50}"/>
              </a:ext>
            </a:extLst>
          </p:cNvPr>
          <p:cNvGrpSpPr/>
          <p:nvPr/>
        </p:nvGrpSpPr>
        <p:grpSpPr>
          <a:xfrm>
            <a:off x="1539414" y="1733804"/>
            <a:ext cx="5485341" cy="1828800"/>
            <a:chOff x="76200" y="2057400"/>
            <a:chExt cx="5485341" cy="1828800"/>
          </a:xfrm>
        </p:grpSpPr>
        <p:sp>
          <p:nvSpPr>
            <p:cNvPr id="6" name="Rectangle 5">
              <a:extLst>
                <a:ext uri="{FF2B5EF4-FFF2-40B4-BE49-F238E27FC236}">
                  <a16:creationId xmlns:a16="http://schemas.microsoft.com/office/drawing/2014/main" id="{280C210F-92D6-CC49-A2E2-65DA8AFDFAE3}"/>
                </a:ext>
              </a:extLst>
            </p:cNvPr>
            <p:cNvSpPr/>
            <p:nvPr/>
          </p:nvSpPr>
          <p:spPr>
            <a:xfrm>
              <a:off x="76200" y="2819400"/>
              <a:ext cx="1447800" cy="1066800"/>
            </a:xfrm>
            <a:prstGeom prst="rect">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29BBA44C-50ED-9E4A-BDF7-1877AC2049CC}"/>
                </a:ext>
              </a:extLst>
            </p:cNvPr>
            <p:cNvSpPr txBox="1"/>
            <p:nvPr/>
          </p:nvSpPr>
          <p:spPr>
            <a:xfrm>
              <a:off x="1600200" y="2057400"/>
              <a:ext cx="3961341" cy="523220"/>
            </a:xfrm>
            <a:prstGeom prst="rect">
              <a:avLst/>
            </a:prstGeom>
            <a:noFill/>
          </p:spPr>
          <p:txBody>
            <a:bodyPr wrap="none" rtlCol="0">
              <a:spAutoFit/>
            </a:bodyPr>
            <a:lstStyle/>
            <a:p>
              <a:r>
                <a:rPr lang="fr-FR" sz="2800" dirty="0">
                  <a:solidFill>
                    <a:schemeClr val="accent2"/>
                  </a:solidFill>
                </a:rPr>
                <a:t>Entities &amp; Relationships</a:t>
              </a:r>
            </a:p>
          </p:txBody>
        </p:sp>
        <p:cxnSp>
          <p:nvCxnSpPr>
            <p:cNvPr id="8" name="Straight Connector 7">
              <a:extLst>
                <a:ext uri="{FF2B5EF4-FFF2-40B4-BE49-F238E27FC236}">
                  <a16:creationId xmlns:a16="http://schemas.microsoft.com/office/drawing/2014/main" id="{535F92E6-3B25-774E-B203-D774A3658C4A}"/>
                </a:ext>
              </a:extLst>
            </p:cNvPr>
            <p:cNvCxnSpPr>
              <a:endCxn id="7" idx="1"/>
            </p:cNvCxnSpPr>
            <p:nvPr/>
          </p:nvCxnSpPr>
          <p:spPr>
            <a:xfrm flipV="1">
              <a:off x="685800" y="2319010"/>
              <a:ext cx="914400" cy="500393"/>
            </a:xfrm>
            <a:prstGeom prst="line">
              <a:avLst/>
            </a:prstGeom>
            <a:ln w="38100">
              <a:solidFill>
                <a:schemeClr val="accent5">
                  <a:lumMod val="60000"/>
                  <a:lumOff val="40000"/>
                </a:schemeClr>
              </a:solidFill>
            </a:ln>
          </p:spPr>
          <p:style>
            <a:lnRef idx="1">
              <a:schemeClr val="accent6"/>
            </a:lnRef>
            <a:fillRef idx="0">
              <a:schemeClr val="accent6"/>
            </a:fillRef>
            <a:effectRef idx="0">
              <a:schemeClr val="accent6"/>
            </a:effectRef>
            <a:fontRef idx="minor">
              <a:schemeClr val="tx1"/>
            </a:fontRef>
          </p:style>
        </p:cxnSp>
      </p:grpSp>
      <p:grpSp>
        <p:nvGrpSpPr>
          <p:cNvPr id="9" name="Group 8">
            <a:extLst>
              <a:ext uri="{FF2B5EF4-FFF2-40B4-BE49-F238E27FC236}">
                <a16:creationId xmlns:a16="http://schemas.microsoft.com/office/drawing/2014/main" id="{C23A2C22-EFD2-504A-838B-402FB4AABEFD}"/>
              </a:ext>
            </a:extLst>
          </p:cNvPr>
          <p:cNvGrpSpPr/>
          <p:nvPr/>
        </p:nvGrpSpPr>
        <p:grpSpPr>
          <a:xfrm>
            <a:off x="1539413" y="3943605"/>
            <a:ext cx="2973706" cy="1970561"/>
            <a:chOff x="76200" y="4267200"/>
            <a:chExt cx="2973706" cy="1970561"/>
          </a:xfrm>
        </p:grpSpPr>
        <p:sp>
          <p:nvSpPr>
            <p:cNvPr id="10" name="Rectangle 9">
              <a:extLst>
                <a:ext uri="{FF2B5EF4-FFF2-40B4-BE49-F238E27FC236}">
                  <a16:creationId xmlns:a16="http://schemas.microsoft.com/office/drawing/2014/main" id="{40DA9A0D-62E9-5345-9044-8164C7AC0E1C}"/>
                </a:ext>
              </a:extLst>
            </p:cNvPr>
            <p:cNvSpPr/>
            <p:nvPr/>
          </p:nvSpPr>
          <p:spPr>
            <a:xfrm>
              <a:off x="76200" y="4267200"/>
              <a:ext cx="1447800" cy="1066800"/>
            </a:xfrm>
            <a:prstGeom prst="rect">
              <a:avLst/>
            </a:prstGeom>
            <a:noFill/>
            <a:ln w="38100">
              <a:solidFill>
                <a:srgbClr val="1DA67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309B7C"/>
                </a:solidFill>
              </a:endParaRPr>
            </a:p>
          </p:txBody>
        </p:sp>
        <p:cxnSp>
          <p:nvCxnSpPr>
            <p:cNvPr id="11" name="Straight Connector 10">
              <a:extLst>
                <a:ext uri="{FF2B5EF4-FFF2-40B4-BE49-F238E27FC236}">
                  <a16:creationId xmlns:a16="http://schemas.microsoft.com/office/drawing/2014/main" id="{2AC4A4E7-5D71-0F48-8B21-BA94F6C50EA5}"/>
                </a:ext>
              </a:extLst>
            </p:cNvPr>
            <p:cNvCxnSpPr>
              <a:cxnSpLocks/>
            </p:cNvCxnSpPr>
            <p:nvPr/>
          </p:nvCxnSpPr>
          <p:spPr>
            <a:xfrm>
              <a:off x="685800" y="5334000"/>
              <a:ext cx="914400" cy="626167"/>
            </a:xfrm>
            <a:prstGeom prst="line">
              <a:avLst/>
            </a:prstGeom>
            <a:ln w="38100">
              <a:solidFill>
                <a:srgbClr val="1DA672"/>
              </a:solidFill>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319B190C-009F-6B44-BB19-43FA105CB55E}"/>
                </a:ext>
              </a:extLst>
            </p:cNvPr>
            <p:cNvSpPr txBox="1"/>
            <p:nvPr/>
          </p:nvSpPr>
          <p:spPr>
            <a:xfrm>
              <a:off x="1605280" y="5714541"/>
              <a:ext cx="1444626" cy="523220"/>
            </a:xfrm>
            <a:prstGeom prst="rect">
              <a:avLst/>
            </a:prstGeom>
            <a:noFill/>
          </p:spPr>
          <p:txBody>
            <a:bodyPr wrap="none" rtlCol="0">
              <a:spAutoFit/>
            </a:bodyPr>
            <a:lstStyle/>
            <a:p>
              <a:r>
                <a:rPr lang="fr-FR" sz="2800" dirty="0">
                  <a:solidFill>
                    <a:srgbClr val="00B050"/>
                  </a:solidFill>
                </a:rPr>
                <a:t>Queries</a:t>
              </a:r>
            </a:p>
          </p:txBody>
        </p:sp>
      </p:grpSp>
    </p:spTree>
    <p:extLst>
      <p:ext uri="{BB962C8B-B14F-4D97-AF65-F5344CB8AC3E}">
        <p14:creationId xmlns:p14="http://schemas.microsoft.com/office/powerpoint/2010/main" val="30178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7C6E5-E558-0844-9322-B6BF58E2FE71}"/>
              </a:ext>
            </a:extLst>
          </p:cNvPr>
          <p:cNvSpPr>
            <a:spLocks noGrp="1"/>
          </p:cNvSpPr>
          <p:nvPr>
            <p:ph type="title"/>
          </p:nvPr>
        </p:nvSpPr>
        <p:spPr/>
        <p:txBody>
          <a:bodyPr/>
          <a:lstStyle/>
          <a:p>
            <a:r>
              <a:rPr lang="fr-FR" dirty="0" err="1"/>
              <a:t>Conceptual</a:t>
            </a:r>
            <a:r>
              <a:rPr lang="fr-FR" dirty="0"/>
              <a:t> Data Model</a:t>
            </a:r>
          </a:p>
        </p:txBody>
      </p:sp>
      <p:sp>
        <p:nvSpPr>
          <p:cNvPr id="16" name="Subtitle 15">
            <a:extLst>
              <a:ext uri="{FF2B5EF4-FFF2-40B4-BE49-F238E27FC236}">
                <a16:creationId xmlns:a16="http://schemas.microsoft.com/office/drawing/2014/main" id="{76500FCD-0FF9-7F4A-AB3F-1EB2265F3F29}"/>
              </a:ext>
            </a:extLst>
          </p:cNvPr>
          <p:cNvSpPr>
            <a:spLocks noGrp="1"/>
          </p:cNvSpPr>
          <p:nvPr>
            <p:ph type="subTitle" idx="2"/>
          </p:nvPr>
        </p:nvSpPr>
        <p:spPr/>
        <p:txBody>
          <a:bodyPr/>
          <a:lstStyle/>
          <a:p>
            <a:endParaRPr lang="fr-FR"/>
          </a:p>
        </p:txBody>
      </p:sp>
      <p:sp>
        <p:nvSpPr>
          <p:cNvPr id="17" name="Subtitle 16">
            <a:extLst>
              <a:ext uri="{FF2B5EF4-FFF2-40B4-BE49-F238E27FC236}">
                <a16:creationId xmlns:a16="http://schemas.microsoft.com/office/drawing/2014/main" id="{44476BA2-D296-2544-BE6B-4219BD311BC8}"/>
              </a:ext>
            </a:extLst>
          </p:cNvPr>
          <p:cNvSpPr>
            <a:spLocks noGrp="1"/>
          </p:cNvSpPr>
          <p:nvPr>
            <p:ph type="subTitle" idx="3"/>
          </p:nvPr>
        </p:nvSpPr>
        <p:spPr/>
        <p:txBody>
          <a:bodyPr/>
          <a:lstStyle/>
          <a:p>
            <a:endParaRPr lang="fr-FR"/>
          </a:p>
        </p:txBody>
      </p:sp>
      <p:pic>
        <p:nvPicPr>
          <p:cNvPr id="4" name="Picture 3">
            <a:extLst>
              <a:ext uri="{FF2B5EF4-FFF2-40B4-BE49-F238E27FC236}">
                <a16:creationId xmlns:a16="http://schemas.microsoft.com/office/drawing/2014/main" id="{AA1C5531-8626-1945-8CBD-88E51060D9C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6389" y="2058044"/>
            <a:ext cx="11232948" cy="3424710"/>
          </a:xfrm>
          <a:prstGeom prst="rect">
            <a:avLst/>
          </a:prstGeom>
        </p:spPr>
      </p:pic>
      <p:sp>
        <p:nvSpPr>
          <p:cNvPr id="5" name="Rounded Rectangle 4">
            <a:extLst>
              <a:ext uri="{FF2B5EF4-FFF2-40B4-BE49-F238E27FC236}">
                <a16:creationId xmlns:a16="http://schemas.microsoft.com/office/drawing/2014/main" id="{A1FC19CA-1AAC-3F4F-A9D0-3170306A41DB}"/>
              </a:ext>
            </a:extLst>
          </p:cNvPr>
          <p:cNvSpPr/>
          <p:nvPr/>
        </p:nvSpPr>
        <p:spPr>
          <a:xfrm>
            <a:off x="8509562" y="301152"/>
            <a:ext cx="489157" cy="242777"/>
          </a:xfrm>
          <a:prstGeom prst="roundRect">
            <a:avLst>
              <a:gd name="adj" fmla="val 0"/>
            </a:avLst>
          </a:prstGeom>
          <a:solidFill>
            <a:srgbClr val="7030A0"/>
          </a:solid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Tx/>
            </a:pPr>
            <a:endParaRPr lang="fr-FR" sz="1600" b="1" i="1">
              <a:solidFill>
                <a:srgbClr val="007A97"/>
              </a:solidFill>
            </a:endParaRPr>
          </a:p>
        </p:txBody>
      </p:sp>
      <p:sp>
        <p:nvSpPr>
          <p:cNvPr id="6" name="Rounded Rectangle 5">
            <a:extLst>
              <a:ext uri="{FF2B5EF4-FFF2-40B4-BE49-F238E27FC236}">
                <a16:creationId xmlns:a16="http://schemas.microsoft.com/office/drawing/2014/main" id="{959815A8-170D-8C45-9CD6-3FDF0DA4A5B2}"/>
              </a:ext>
            </a:extLst>
          </p:cNvPr>
          <p:cNvSpPr/>
          <p:nvPr/>
        </p:nvSpPr>
        <p:spPr>
          <a:xfrm>
            <a:off x="8509562" y="649281"/>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7" name="Rounded Rectangle 6">
            <a:extLst>
              <a:ext uri="{FF2B5EF4-FFF2-40B4-BE49-F238E27FC236}">
                <a16:creationId xmlns:a16="http://schemas.microsoft.com/office/drawing/2014/main" id="{A656692F-EFC2-7447-BB04-C17BFD3A9728}"/>
              </a:ext>
            </a:extLst>
          </p:cNvPr>
          <p:cNvSpPr/>
          <p:nvPr/>
        </p:nvSpPr>
        <p:spPr>
          <a:xfrm>
            <a:off x="9144000" y="52789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8" name="Rounded Rectangle 7">
            <a:extLst>
              <a:ext uri="{FF2B5EF4-FFF2-40B4-BE49-F238E27FC236}">
                <a16:creationId xmlns:a16="http://schemas.microsoft.com/office/drawing/2014/main" id="{97BE32BE-4210-F94C-9FE6-F594FDA6FB15}"/>
              </a:ext>
            </a:extLst>
          </p:cNvPr>
          <p:cNvSpPr/>
          <p:nvPr/>
        </p:nvSpPr>
        <p:spPr>
          <a:xfrm>
            <a:off x="9829800" y="525264"/>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9" name="Rounded Rectangle 8">
            <a:extLst>
              <a:ext uri="{FF2B5EF4-FFF2-40B4-BE49-F238E27FC236}">
                <a16:creationId xmlns:a16="http://schemas.microsoft.com/office/drawing/2014/main" id="{E2E5D1BC-A083-FE44-B8A6-95D94229A5A9}"/>
              </a:ext>
            </a:extLst>
          </p:cNvPr>
          <p:cNvSpPr/>
          <p:nvPr/>
        </p:nvSpPr>
        <p:spPr>
          <a:xfrm>
            <a:off x="10515600" y="523986"/>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10" name="Straight Arrow Connector 9">
            <a:extLst>
              <a:ext uri="{FF2B5EF4-FFF2-40B4-BE49-F238E27FC236}">
                <a16:creationId xmlns:a16="http://schemas.microsoft.com/office/drawing/2014/main" id="{0A95BD34-4CF1-F04E-AAEB-A771C6636ED3}"/>
              </a:ext>
            </a:extLst>
          </p:cNvPr>
          <p:cNvCxnSpPr>
            <a:cxnSpLocks/>
            <a:endCxn id="7" idx="1"/>
          </p:cNvCxnSpPr>
          <p:nvPr/>
        </p:nvCxnSpPr>
        <p:spPr>
          <a:xfrm>
            <a:off x="9002583" y="420302"/>
            <a:ext cx="141416" cy="22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DE3B111-65B7-0D4B-9F88-9D716360849A}"/>
              </a:ext>
            </a:extLst>
          </p:cNvPr>
          <p:cNvCxnSpPr>
            <a:cxnSpLocks/>
            <a:stCxn id="6" idx="3"/>
            <a:endCxn id="7" idx="1"/>
          </p:cNvCxnSpPr>
          <p:nvPr/>
        </p:nvCxnSpPr>
        <p:spPr>
          <a:xfrm flipV="1">
            <a:off x="8998719" y="649281"/>
            <a:ext cx="145281" cy="121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06EC34C-4B61-474B-9ADB-C5474CDB2B49}"/>
              </a:ext>
            </a:extLst>
          </p:cNvPr>
          <p:cNvCxnSpPr>
            <a:cxnSpLocks/>
          </p:cNvCxnSpPr>
          <p:nvPr/>
        </p:nvCxnSpPr>
        <p:spPr>
          <a:xfrm flipV="1">
            <a:off x="9613942" y="645373"/>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627B4076-3074-2742-AFF3-FF8C3F4A1799}"/>
              </a:ext>
            </a:extLst>
          </p:cNvPr>
          <p:cNvCxnSpPr>
            <a:cxnSpLocks/>
          </p:cNvCxnSpPr>
          <p:nvPr/>
        </p:nvCxnSpPr>
        <p:spPr>
          <a:xfrm flipV="1">
            <a:off x="10309027" y="626459"/>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Rounded Rectangle 13">
            <a:extLst>
              <a:ext uri="{FF2B5EF4-FFF2-40B4-BE49-F238E27FC236}">
                <a16:creationId xmlns:a16="http://schemas.microsoft.com/office/drawing/2014/main" id="{FA167C33-1B07-BA48-B81C-50D9D4B44CA0}"/>
              </a:ext>
            </a:extLst>
          </p:cNvPr>
          <p:cNvSpPr/>
          <p:nvPr/>
        </p:nvSpPr>
        <p:spPr>
          <a:xfrm>
            <a:off x="11245643" y="531869"/>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15" name="Straight Arrow Connector 14">
            <a:extLst>
              <a:ext uri="{FF2B5EF4-FFF2-40B4-BE49-F238E27FC236}">
                <a16:creationId xmlns:a16="http://schemas.microsoft.com/office/drawing/2014/main" id="{E90868FE-103B-EE49-95A0-1E67C1820406}"/>
              </a:ext>
            </a:extLst>
          </p:cNvPr>
          <p:cNvCxnSpPr>
            <a:cxnSpLocks/>
          </p:cNvCxnSpPr>
          <p:nvPr/>
        </p:nvCxnSpPr>
        <p:spPr>
          <a:xfrm flipV="1">
            <a:off x="11018231" y="626354"/>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73650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1090-82E8-1040-8475-E48A350D09AE}"/>
              </a:ext>
            </a:extLst>
          </p:cNvPr>
          <p:cNvSpPr>
            <a:spLocks noGrp="1"/>
          </p:cNvSpPr>
          <p:nvPr>
            <p:ph type="title"/>
          </p:nvPr>
        </p:nvSpPr>
        <p:spPr/>
        <p:txBody>
          <a:bodyPr/>
          <a:lstStyle/>
          <a:p>
            <a:r>
              <a:rPr lang="fr-FR" dirty="0"/>
              <a:t>Application Workflow</a:t>
            </a:r>
          </a:p>
        </p:txBody>
      </p:sp>
      <p:sp>
        <p:nvSpPr>
          <p:cNvPr id="4" name="Subtitle 3">
            <a:extLst>
              <a:ext uri="{FF2B5EF4-FFF2-40B4-BE49-F238E27FC236}">
                <a16:creationId xmlns:a16="http://schemas.microsoft.com/office/drawing/2014/main" id="{DCD98191-B2EE-5F48-ADDB-4A6EBC557B38}"/>
              </a:ext>
            </a:extLst>
          </p:cNvPr>
          <p:cNvSpPr>
            <a:spLocks noGrp="1"/>
          </p:cNvSpPr>
          <p:nvPr>
            <p:ph type="subTitle" idx="2"/>
          </p:nvPr>
        </p:nvSpPr>
        <p:spPr/>
        <p:txBody>
          <a:bodyPr/>
          <a:lstStyle/>
          <a:p>
            <a:endParaRPr lang="fr-FR"/>
          </a:p>
        </p:txBody>
      </p:sp>
      <p:sp>
        <p:nvSpPr>
          <p:cNvPr id="5" name="Subtitle 4">
            <a:extLst>
              <a:ext uri="{FF2B5EF4-FFF2-40B4-BE49-F238E27FC236}">
                <a16:creationId xmlns:a16="http://schemas.microsoft.com/office/drawing/2014/main" id="{1B781276-92BA-A440-82D9-718FE8E83D84}"/>
              </a:ext>
            </a:extLst>
          </p:cNvPr>
          <p:cNvSpPr>
            <a:spLocks noGrp="1"/>
          </p:cNvSpPr>
          <p:nvPr>
            <p:ph type="subTitle" idx="3"/>
          </p:nvPr>
        </p:nvSpPr>
        <p:spPr/>
        <p:txBody>
          <a:bodyPr/>
          <a:lstStyle/>
          <a:p>
            <a:endParaRPr lang="fr-FR"/>
          </a:p>
        </p:txBody>
      </p:sp>
      <p:sp>
        <p:nvSpPr>
          <p:cNvPr id="37" name="Rectangle 36">
            <a:extLst>
              <a:ext uri="{FF2B5EF4-FFF2-40B4-BE49-F238E27FC236}">
                <a16:creationId xmlns:a16="http://schemas.microsoft.com/office/drawing/2014/main" id="{A374AD86-8A0F-3041-A5FB-9A5D372EB866}"/>
              </a:ext>
            </a:extLst>
          </p:cNvPr>
          <p:cNvSpPr/>
          <p:nvPr/>
        </p:nvSpPr>
        <p:spPr>
          <a:xfrm>
            <a:off x="2169171" y="2051388"/>
            <a:ext cx="8200287" cy="1015663"/>
          </a:xfrm>
          <a:prstGeom prst="rect">
            <a:avLst/>
          </a:prstGeom>
        </p:spPr>
        <p:txBody>
          <a:bodyPr wrap="square">
            <a:spAutoFit/>
          </a:bodyPr>
          <a:lstStyle/>
          <a:p>
            <a:pPr defTabSz="457200"/>
            <a:r>
              <a:rPr lang="en-GB" sz="2000" b="1" dirty="0">
                <a:solidFill>
                  <a:prstClr val="black"/>
                </a:solidFill>
                <a:latin typeface="Arial"/>
              </a:rPr>
              <a:t>R1: </a:t>
            </a:r>
            <a:r>
              <a:rPr lang="en-GB" sz="2000" dirty="0">
                <a:solidFill>
                  <a:prstClr val="black"/>
                </a:solidFill>
                <a:latin typeface="Arial"/>
              </a:rPr>
              <a:t>Find </a:t>
            </a:r>
            <a:r>
              <a:rPr lang="en-GB" sz="2000" dirty="0">
                <a:solidFill>
                  <a:srgbClr val="7030A0"/>
                </a:solidFill>
              </a:rPr>
              <a:t>comments</a:t>
            </a:r>
            <a:r>
              <a:rPr lang="en-GB" sz="2000" dirty="0">
                <a:solidFill>
                  <a:prstClr val="black"/>
                </a:solidFill>
                <a:latin typeface="Arial"/>
              </a:rPr>
              <a:t> related to target </a:t>
            </a:r>
            <a:r>
              <a:rPr lang="en-GB" sz="2000" dirty="0">
                <a:solidFill>
                  <a:srgbClr val="7030A0"/>
                </a:solidFill>
              </a:rPr>
              <a:t>video</a:t>
            </a:r>
            <a:r>
              <a:rPr lang="en-GB" sz="2000" dirty="0">
                <a:solidFill>
                  <a:prstClr val="black"/>
                </a:solidFill>
                <a:latin typeface="Arial"/>
              </a:rPr>
              <a:t> using its identifier</a:t>
            </a:r>
          </a:p>
          <a:p>
            <a:pPr marL="285750" indent="-285750" defTabSz="457200">
              <a:buFont typeface="Arial" panose="020B0604020202020204" pitchFamily="34" charset="0"/>
              <a:buChar char="•"/>
            </a:pPr>
            <a:r>
              <a:rPr lang="en-GB" sz="2000" dirty="0">
                <a:solidFill>
                  <a:prstClr val="black"/>
                </a:solidFill>
                <a:latin typeface="Arial"/>
              </a:rPr>
              <a:t>Get most recent first</a:t>
            </a:r>
          </a:p>
          <a:p>
            <a:pPr marL="285750" indent="-285750" defTabSz="457200">
              <a:buFont typeface="Arial" panose="020B0604020202020204" pitchFamily="34" charset="0"/>
              <a:buChar char="•"/>
            </a:pPr>
            <a:r>
              <a:rPr lang="en-GB" sz="2000" dirty="0">
                <a:solidFill>
                  <a:prstClr val="black"/>
                </a:solidFill>
                <a:latin typeface="Arial"/>
              </a:rPr>
              <a:t>Implement Paging</a:t>
            </a:r>
          </a:p>
        </p:txBody>
      </p:sp>
      <p:sp>
        <p:nvSpPr>
          <p:cNvPr id="38" name="Rectangle 37">
            <a:extLst>
              <a:ext uri="{FF2B5EF4-FFF2-40B4-BE49-F238E27FC236}">
                <a16:creationId xmlns:a16="http://schemas.microsoft.com/office/drawing/2014/main" id="{183142C2-D7CD-874D-BF32-DAD5A68AE50F}"/>
              </a:ext>
            </a:extLst>
          </p:cNvPr>
          <p:cNvSpPr/>
          <p:nvPr/>
        </p:nvSpPr>
        <p:spPr>
          <a:xfrm>
            <a:off x="2169170" y="3602799"/>
            <a:ext cx="8200287" cy="1015663"/>
          </a:xfrm>
          <a:prstGeom prst="rect">
            <a:avLst/>
          </a:prstGeom>
        </p:spPr>
        <p:txBody>
          <a:bodyPr wrap="square">
            <a:spAutoFit/>
          </a:bodyPr>
          <a:lstStyle/>
          <a:p>
            <a:pPr defTabSz="457200"/>
            <a:r>
              <a:rPr lang="en-GB" sz="2000" b="1" dirty="0">
                <a:solidFill>
                  <a:prstClr val="black"/>
                </a:solidFill>
                <a:latin typeface="Arial"/>
              </a:rPr>
              <a:t>R2: </a:t>
            </a:r>
            <a:r>
              <a:rPr lang="en-GB" sz="2000" dirty="0">
                <a:solidFill>
                  <a:prstClr val="black"/>
                </a:solidFill>
                <a:latin typeface="Arial"/>
              </a:rPr>
              <a:t>Find </a:t>
            </a:r>
            <a:r>
              <a:rPr lang="en-GB" sz="2000" dirty="0">
                <a:solidFill>
                  <a:srgbClr val="7030A0"/>
                </a:solidFill>
              </a:rPr>
              <a:t>comments</a:t>
            </a:r>
            <a:r>
              <a:rPr lang="en-GB" sz="2000" dirty="0">
                <a:solidFill>
                  <a:prstClr val="black"/>
                </a:solidFill>
                <a:latin typeface="Arial"/>
              </a:rPr>
              <a:t> related to target </a:t>
            </a:r>
            <a:r>
              <a:rPr lang="en-GB" sz="2000" dirty="0">
                <a:solidFill>
                  <a:srgbClr val="7030A0"/>
                </a:solidFill>
              </a:rPr>
              <a:t>user</a:t>
            </a:r>
            <a:r>
              <a:rPr lang="en-GB" sz="2000" dirty="0">
                <a:solidFill>
                  <a:prstClr val="black"/>
                </a:solidFill>
                <a:latin typeface="Arial"/>
              </a:rPr>
              <a:t> using its identifier</a:t>
            </a:r>
          </a:p>
          <a:p>
            <a:pPr marL="285750" indent="-285750" defTabSz="457200">
              <a:buFont typeface="Arial" panose="020B0604020202020204" pitchFamily="34" charset="0"/>
              <a:buChar char="•"/>
            </a:pPr>
            <a:r>
              <a:rPr lang="en-GB" sz="2000" dirty="0">
                <a:solidFill>
                  <a:prstClr val="black"/>
                </a:solidFill>
                <a:latin typeface="Arial"/>
              </a:rPr>
              <a:t>Get most recent first</a:t>
            </a:r>
          </a:p>
          <a:p>
            <a:pPr marL="285750" indent="-285750" defTabSz="457200">
              <a:buFont typeface="Arial" panose="020B0604020202020204" pitchFamily="34" charset="0"/>
              <a:buChar char="•"/>
            </a:pPr>
            <a:r>
              <a:rPr lang="en-GB" sz="2000" dirty="0">
                <a:solidFill>
                  <a:prstClr val="black"/>
                </a:solidFill>
                <a:latin typeface="Arial"/>
              </a:rPr>
              <a:t>Implement Paging</a:t>
            </a:r>
          </a:p>
        </p:txBody>
      </p:sp>
      <p:sp>
        <p:nvSpPr>
          <p:cNvPr id="39" name="Rectangle 38">
            <a:extLst>
              <a:ext uri="{FF2B5EF4-FFF2-40B4-BE49-F238E27FC236}">
                <a16:creationId xmlns:a16="http://schemas.microsoft.com/office/drawing/2014/main" id="{2F3298A5-88A3-5C4B-84DF-045188695404}"/>
              </a:ext>
            </a:extLst>
          </p:cNvPr>
          <p:cNvSpPr/>
          <p:nvPr/>
        </p:nvSpPr>
        <p:spPr>
          <a:xfrm>
            <a:off x="2229391" y="5154210"/>
            <a:ext cx="4572000" cy="400110"/>
          </a:xfrm>
          <a:prstGeom prst="rect">
            <a:avLst/>
          </a:prstGeom>
        </p:spPr>
        <p:txBody>
          <a:bodyPr>
            <a:spAutoFit/>
          </a:bodyPr>
          <a:lstStyle/>
          <a:p>
            <a:r>
              <a:rPr lang="en-GB" sz="2000" b="1" dirty="0"/>
              <a:t>R3: </a:t>
            </a:r>
            <a:r>
              <a:rPr lang="en-GB" sz="2000" dirty="0"/>
              <a:t>Implement </a:t>
            </a:r>
            <a:r>
              <a:rPr lang="en-GB" sz="2000" dirty="0">
                <a:solidFill>
                  <a:srgbClr val="7030A0"/>
                </a:solidFill>
              </a:rPr>
              <a:t>CRUD</a:t>
            </a:r>
            <a:r>
              <a:rPr lang="en-GB" sz="2000" dirty="0"/>
              <a:t> operations</a:t>
            </a:r>
          </a:p>
        </p:txBody>
      </p:sp>
      <p:sp>
        <p:nvSpPr>
          <p:cNvPr id="45" name="Rounded Rectangle 44">
            <a:extLst>
              <a:ext uri="{FF2B5EF4-FFF2-40B4-BE49-F238E27FC236}">
                <a16:creationId xmlns:a16="http://schemas.microsoft.com/office/drawing/2014/main" id="{E4E77664-CC35-B94A-B8CE-DA729EF4EE91}"/>
              </a:ext>
            </a:extLst>
          </p:cNvPr>
          <p:cNvSpPr/>
          <p:nvPr/>
        </p:nvSpPr>
        <p:spPr>
          <a:xfrm>
            <a:off x="8509562" y="30115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Tx/>
            </a:pPr>
            <a:endParaRPr lang="fr-FR" sz="1600" b="1" i="1">
              <a:solidFill>
                <a:srgbClr val="007A97"/>
              </a:solidFill>
            </a:endParaRPr>
          </a:p>
        </p:txBody>
      </p:sp>
      <p:sp>
        <p:nvSpPr>
          <p:cNvPr id="46" name="Rounded Rectangle 45">
            <a:extLst>
              <a:ext uri="{FF2B5EF4-FFF2-40B4-BE49-F238E27FC236}">
                <a16:creationId xmlns:a16="http://schemas.microsoft.com/office/drawing/2014/main" id="{DE88717F-E2BE-C447-A087-42E30BF8FB00}"/>
              </a:ext>
            </a:extLst>
          </p:cNvPr>
          <p:cNvSpPr/>
          <p:nvPr/>
        </p:nvSpPr>
        <p:spPr>
          <a:xfrm>
            <a:off x="8509562" y="649281"/>
            <a:ext cx="489157" cy="242777"/>
          </a:xfrm>
          <a:prstGeom prst="roundRect">
            <a:avLst>
              <a:gd name="adj" fmla="val 0"/>
            </a:avLst>
          </a:prstGeom>
          <a:solidFill>
            <a:srgbClr val="7030A0"/>
          </a:solid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47" name="Rounded Rectangle 46">
            <a:extLst>
              <a:ext uri="{FF2B5EF4-FFF2-40B4-BE49-F238E27FC236}">
                <a16:creationId xmlns:a16="http://schemas.microsoft.com/office/drawing/2014/main" id="{BA15ECCF-C919-084C-B6CE-AEF26EB3F906}"/>
              </a:ext>
            </a:extLst>
          </p:cNvPr>
          <p:cNvSpPr/>
          <p:nvPr/>
        </p:nvSpPr>
        <p:spPr>
          <a:xfrm>
            <a:off x="9144000" y="52789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48" name="Rounded Rectangle 47">
            <a:extLst>
              <a:ext uri="{FF2B5EF4-FFF2-40B4-BE49-F238E27FC236}">
                <a16:creationId xmlns:a16="http://schemas.microsoft.com/office/drawing/2014/main" id="{646B566B-DBB2-FB45-8D03-E9900538AA3C}"/>
              </a:ext>
            </a:extLst>
          </p:cNvPr>
          <p:cNvSpPr/>
          <p:nvPr/>
        </p:nvSpPr>
        <p:spPr>
          <a:xfrm>
            <a:off x="9829800" y="525264"/>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49" name="Rounded Rectangle 48">
            <a:extLst>
              <a:ext uri="{FF2B5EF4-FFF2-40B4-BE49-F238E27FC236}">
                <a16:creationId xmlns:a16="http://schemas.microsoft.com/office/drawing/2014/main" id="{1C8D34D8-3782-8449-895B-1226D95361B4}"/>
              </a:ext>
            </a:extLst>
          </p:cNvPr>
          <p:cNvSpPr/>
          <p:nvPr/>
        </p:nvSpPr>
        <p:spPr>
          <a:xfrm>
            <a:off x="10515600" y="523986"/>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50" name="Straight Arrow Connector 49">
            <a:extLst>
              <a:ext uri="{FF2B5EF4-FFF2-40B4-BE49-F238E27FC236}">
                <a16:creationId xmlns:a16="http://schemas.microsoft.com/office/drawing/2014/main" id="{63A2E0F2-06C5-C64D-8959-734A55F2C98C}"/>
              </a:ext>
            </a:extLst>
          </p:cNvPr>
          <p:cNvCxnSpPr>
            <a:cxnSpLocks/>
            <a:endCxn id="47" idx="1"/>
          </p:cNvCxnSpPr>
          <p:nvPr/>
        </p:nvCxnSpPr>
        <p:spPr>
          <a:xfrm>
            <a:off x="9002583" y="420302"/>
            <a:ext cx="141416" cy="22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8F07C3F7-220D-BD44-BD37-3B0E236E2B95}"/>
              </a:ext>
            </a:extLst>
          </p:cNvPr>
          <p:cNvCxnSpPr>
            <a:cxnSpLocks/>
            <a:stCxn id="46" idx="3"/>
            <a:endCxn id="47" idx="1"/>
          </p:cNvCxnSpPr>
          <p:nvPr/>
        </p:nvCxnSpPr>
        <p:spPr>
          <a:xfrm flipV="1">
            <a:off x="8998719" y="649281"/>
            <a:ext cx="145281" cy="121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DDFE47A8-AEFD-6F45-9416-D8F94E6C9A92}"/>
              </a:ext>
            </a:extLst>
          </p:cNvPr>
          <p:cNvCxnSpPr>
            <a:cxnSpLocks/>
          </p:cNvCxnSpPr>
          <p:nvPr/>
        </p:nvCxnSpPr>
        <p:spPr>
          <a:xfrm flipV="1">
            <a:off x="9613942" y="645373"/>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466DA91F-95D1-1544-B74E-2680C2E8B57A}"/>
              </a:ext>
            </a:extLst>
          </p:cNvPr>
          <p:cNvCxnSpPr>
            <a:cxnSpLocks/>
          </p:cNvCxnSpPr>
          <p:nvPr/>
        </p:nvCxnSpPr>
        <p:spPr>
          <a:xfrm flipV="1">
            <a:off x="10309027" y="626459"/>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Rounded Rectangle 53">
            <a:extLst>
              <a:ext uri="{FF2B5EF4-FFF2-40B4-BE49-F238E27FC236}">
                <a16:creationId xmlns:a16="http://schemas.microsoft.com/office/drawing/2014/main" id="{4CD54AC1-3A8A-6A4D-9888-9E8028EFCB9D}"/>
              </a:ext>
            </a:extLst>
          </p:cNvPr>
          <p:cNvSpPr/>
          <p:nvPr/>
        </p:nvSpPr>
        <p:spPr>
          <a:xfrm>
            <a:off x="11245643" y="531869"/>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55" name="Straight Arrow Connector 54">
            <a:extLst>
              <a:ext uri="{FF2B5EF4-FFF2-40B4-BE49-F238E27FC236}">
                <a16:creationId xmlns:a16="http://schemas.microsoft.com/office/drawing/2014/main" id="{8280C9DE-721C-DF4F-A172-11EE437C1687}"/>
              </a:ext>
            </a:extLst>
          </p:cNvPr>
          <p:cNvCxnSpPr>
            <a:cxnSpLocks/>
          </p:cNvCxnSpPr>
          <p:nvPr/>
        </p:nvCxnSpPr>
        <p:spPr>
          <a:xfrm flipV="1">
            <a:off x="11018231" y="626354"/>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1876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7B5C-5A84-3247-B02A-269C3434CD67}"/>
              </a:ext>
            </a:extLst>
          </p:cNvPr>
          <p:cNvSpPr>
            <a:spLocks noGrp="1"/>
          </p:cNvSpPr>
          <p:nvPr>
            <p:ph type="title"/>
          </p:nvPr>
        </p:nvSpPr>
        <p:spPr>
          <a:xfrm>
            <a:off x="457200" y="457200"/>
            <a:ext cx="11277600" cy="899652"/>
          </a:xfrm>
        </p:spPr>
        <p:txBody>
          <a:bodyPr/>
          <a:lstStyle/>
          <a:p>
            <a:r>
              <a:rPr lang="fr-FR" dirty="0" err="1"/>
              <a:t>Mapping</a:t>
            </a:r>
            <a:endParaRPr lang="fr-FR" dirty="0"/>
          </a:p>
        </p:txBody>
      </p:sp>
      <p:sp>
        <p:nvSpPr>
          <p:cNvPr id="26" name="Subtitle 25">
            <a:extLst>
              <a:ext uri="{FF2B5EF4-FFF2-40B4-BE49-F238E27FC236}">
                <a16:creationId xmlns:a16="http://schemas.microsoft.com/office/drawing/2014/main" id="{1E32B040-A640-464C-BEA5-72464051E2AC}"/>
              </a:ext>
            </a:extLst>
          </p:cNvPr>
          <p:cNvSpPr>
            <a:spLocks noGrp="1"/>
          </p:cNvSpPr>
          <p:nvPr>
            <p:ph type="subTitle" idx="2"/>
          </p:nvPr>
        </p:nvSpPr>
        <p:spPr/>
        <p:txBody>
          <a:bodyPr/>
          <a:lstStyle/>
          <a:p>
            <a:endParaRPr lang="fr-FR"/>
          </a:p>
        </p:txBody>
      </p:sp>
      <p:sp>
        <p:nvSpPr>
          <p:cNvPr id="27" name="Subtitle 26">
            <a:extLst>
              <a:ext uri="{FF2B5EF4-FFF2-40B4-BE49-F238E27FC236}">
                <a16:creationId xmlns:a16="http://schemas.microsoft.com/office/drawing/2014/main" id="{1A388568-1558-1B47-B93D-9B9131E5AF81}"/>
              </a:ext>
            </a:extLst>
          </p:cNvPr>
          <p:cNvSpPr>
            <a:spLocks noGrp="1"/>
          </p:cNvSpPr>
          <p:nvPr>
            <p:ph type="subTitle" idx="3"/>
          </p:nvPr>
        </p:nvSpPr>
        <p:spPr/>
        <p:txBody>
          <a:bodyPr/>
          <a:lstStyle/>
          <a:p>
            <a:endParaRPr lang="fr-FR"/>
          </a:p>
        </p:txBody>
      </p:sp>
      <p:sp>
        <p:nvSpPr>
          <p:cNvPr id="15" name="Rectangle 14">
            <a:extLst>
              <a:ext uri="{FF2B5EF4-FFF2-40B4-BE49-F238E27FC236}">
                <a16:creationId xmlns:a16="http://schemas.microsoft.com/office/drawing/2014/main" id="{7027EE0A-3901-6E45-8742-1F3BA83D56A7}"/>
              </a:ext>
            </a:extLst>
          </p:cNvPr>
          <p:cNvSpPr/>
          <p:nvPr/>
        </p:nvSpPr>
        <p:spPr>
          <a:xfrm>
            <a:off x="1501263" y="3371875"/>
            <a:ext cx="6444123" cy="830997"/>
          </a:xfrm>
          <a:prstGeom prst="rect">
            <a:avLst/>
          </a:prstGeom>
        </p:spPr>
        <p:txBody>
          <a:bodyPr wrap="square">
            <a:spAutoFit/>
          </a:bodyPr>
          <a:lstStyle/>
          <a:p>
            <a:pPr defTabSz="457200"/>
            <a:r>
              <a:rPr lang="en-US" sz="2400" b="1" dirty="0">
                <a:solidFill>
                  <a:prstClr val="black"/>
                </a:solidFill>
                <a:latin typeface="Arial"/>
              </a:rPr>
              <a:t>Q2: </a:t>
            </a:r>
            <a:r>
              <a:rPr lang="en-US" sz="2400" dirty="0">
                <a:solidFill>
                  <a:prstClr val="black"/>
                </a:solidFill>
                <a:latin typeface="Arial"/>
              </a:rPr>
              <a:t>Find comments posted for a user with a known id (show most recent first)</a:t>
            </a:r>
          </a:p>
        </p:txBody>
      </p:sp>
      <p:grpSp>
        <p:nvGrpSpPr>
          <p:cNvPr id="16" name="Group 15">
            <a:extLst>
              <a:ext uri="{FF2B5EF4-FFF2-40B4-BE49-F238E27FC236}">
                <a16:creationId xmlns:a16="http://schemas.microsoft.com/office/drawing/2014/main" id="{A670A2FA-3D77-F246-BB4C-C2F8F0381EE8}"/>
              </a:ext>
            </a:extLst>
          </p:cNvPr>
          <p:cNvGrpSpPr/>
          <p:nvPr/>
        </p:nvGrpSpPr>
        <p:grpSpPr>
          <a:xfrm>
            <a:off x="8315966" y="2116541"/>
            <a:ext cx="2818832" cy="821225"/>
            <a:chOff x="9087819" y="1845780"/>
            <a:chExt cx="2818832" cy="821225"/>
          </a:xfrm>
        </p:grpSpPr>
        <p:sp>
          <p:nvSpPr>
            <p:cNvPr id="17" name="Rounded Rectangle 16">
              <a:extLst>
                <a:ext uri="{FF2B5EF4-FFF2-40B4-BE49-F238E27FC236}">
                  <a16:creationId xmlns:a16="http://schemas.microsoft.com/office/drawing/2014/main" id="{EF681E5B-A3CF-1B46-AD60-0084E6A155F5}"/>
                </a:ext>
              </a:extLst>
            </p:cNvPr>
            <p:cNvSpPr/>
            <p:nvPr/>
          </p:nvSpPr>
          <p:spPr>
            <a:xfrm>
              <a:off x="9655521" y="1845780"/>
              <a:ext cx="2251129" cy="408935"/>
            </a:xfrm>
            <a:prstGeom prst="roundRect">
              <a:avLst>
                <a:gd name="adj" fmla="val 0"/>
              </a:avLst>
            </a:prstGeom>
            <a:solidFill>
              <a:srgbClr val="EEECE1"/>
            </a:solidFill>
            <a:ln w="6350" cap="flat" cmpd="sng" algn="ctr">
              <a:solidFill>
                <a:sysClr val="window" lastClr="FFFFFF">
                  <a:lumMod val="85000"/>
                </a:sysClr>
              </a:solidFill>
              <a:prstDash val="solid"/>
            </a:ln>
            <a:effectLst/>
          </p:spPr>
          <p:txBody>
            <a:bodyPr rtlCol="0" anchor="ctr"/>
            <a:lstStyle/>
            <a:p>
              <a:pPr algn="ctr" defTabSz="457200">
                <a:defRPr/>
              </a:pPr>
              <a:r>
                <a:rPr lang="fr-FR" sz="1400" kern="0" noProof="1">
                  <a:solidFill>
                    <a:srgbClr val="007B98"/>
                  </a:solidFill>
                  <a:latin typeface="Verdana" panose="020B0604030504040204" pitchFamily="34" charset="0"/>
                  <a:ea typeface="Verdana" panose="020B0604030504040204" pitchFamily="34" charset="0"/>
                  <a:cs typeface="Verdana" panose="020B0604030504040204" pitchFamily="34" charset="0"/>
                </a:rPr>
                <a:t>comments_by_video</a:t>
              </a:r>
            </a:p>
          </p:txBody>
        </p:sp>
        <p:sp>
          <p:nvSpPr>
            <p:cNvPr id="18" name="Rounded Rectangle 17">
              <a:extLst>
                <a:ext uri="{FF2B5EF4-FFF2-40B4-BE49-F238E27FC236}">
                  <a16:creationId xmlns:a16="http://schemas.microsoft.com/office/drawing/2014/main" id="{2ED0FF48-189A-CE46-9B05-13886DB3EC63}"/>
                </a:ext>
              </a:extLst>
            </p:cNvPr>
            <p:cNvSpPr/>
            <p:nvPr/>
          </p:nvSpPr>
          <p:spPr>
            <a:xfrm>
              <a:off x="9655522" y="2247092"/>
              <a:ext cx="2251129" cy="419913"/>
            </a:xfrm>
            <a:prstGeom prst="roundRect">
              <a:avLst>
                <a:gd name="adj" fmla="val 0"/>
              </a:avLst>
            </a:prstGeom>
            <a:noFill/>
            <a:ln w="6350" cap="flat" cmpd="sng" algn="ctr">
              <a:solidFill>
                <a:sysClr val="window" lastClr="FFFFFF">
                  <a:lumMod val="85000"/>
                </a:sysClr>
              </a:solidFill>
              <a:prstDash val="solid"/>
            </a:ln>
            <a:effectLst/>
          </p:spPr>
          <p:txBody>
            <a:bodyPr rtlCol="0" anchor="t"/>
            <a:lstStyle/>
            <a:p>
              <a:pPr defTabSz="457200">
                <a:defRPr/>
              </a:pPr>
              <a:endParaRPr lang="fr-FR" kern="0" noProof="1">
                <a:solidFill>
                  <a:srgbClr val="CB6015"/>
                </a:solidFill>
                <a:latin typeface="Calibri" panose="020F0502020204030204" pitchFamily="34" charset="0"/>
                <a:cs typeface="Calibri" panose="020F0502020204030204" pitchFamily="34" charset="0"/>
              </a:endParaRPr>
            </a:p>
          </p:txBody>
        </p:sp>
        <p:cxnSp>
          <p:nvCxnSpPr>
            <p:cNvPr id="19" name="Elbow Connector 18">
              <a:extLst>
                <a:ext uri="{FF2B5EF4-FFF2-40B4-BE49-F238E27FC236}">
                  <a16:creationId xmlns:a16="http://schemas.microsoft.com/office/drawing/2014/main" id="{C5822FBF-D0D4-E748-9F96-4363FEAA600A}"/>
                </a:ext>
              </a:extLst>
            </p:cNvPr>
            <p:cNvCxnSpPr>
              <a:cxnSpLocks/>
              <a:endCxn id="17" idx="1"/>
            </p:cNvCxnSpPr>
            <p:nvPr/>
          </p:nvCxnSpPr>
          <p:spPr>
            <a:xfrm>
              <a:off x="9087819" y="2050246"/>
              <a:ext cx="567702" cy="2"/>
            </a:xfrm>
            <a:prstGeom prst="bentConnector3">
              <a:avLst>
                <a:gd name="adj1" fmla="val 50000"/>
              </a:avLst>
            </a:prstGeom>
            <a:noFill/>
            <a:ln w="25400" cap="flat" cmpd="sng" algn="ctr">
              <a:solidFill>
                <a:srgbClr val="007B98"/>
              </a:solidFill>
              <a:prstDash val="solid"/>
              <a:tailEnd type="triangle"/>
            </a:ln>
            <a:effectLst>
              <a:outerShdw blurRad="40000" dist="20000" dir="5400000" rotWithShape="0">
                <a:srgbClr val="000000">
                  <a:alpha val="38000"/>
                </a:srgbClr>
              </a:outerShdw>
            </a:effectLst>
          </p:spPr>
        </p:cxnSp>
      </p:grpSp>
      <p:grpSp>
        <p:nvGrpSpPr>
          <p:cNvPr id="20" name="Group 19">
            <a:extLst>
              <a:ext uri="{FF2B5EF4-FFF2-40B4-BE49-F238E27FC236}">
                <a16:creationId xmlns:a16="http://schemas.microsoft.com/office/drawing/2014/main" id="{87151298-6587-9345-8BD1-17CC8EC559E9}"/>
              </a:ext>
            </a:extLst>
          </p:cNvPr>
          <p:cNvGrpSpPr/>
          <p:nvPr/>
        </p:nvGrpSpPr>
        <p:grpSpPr>
          <a:xfrm>
            <a:off x="8315966" y="3670895"/>
            <a:ext cx="2818832" cy="831494"/>
            <a:chOff x="9087819" y="1845780"/>
            <a:chExt cx="2818832" cy="831494"/>
          </a:xfrm>
        </p:grpSpPr>
        <p:sp>
          <p:nvSpPr>
            <p:cNvPr id="21" name="Rounded Rectangle 20">
              <a:extLst>
                <a:ext uri="{FF2B5EF4-FFF2-40B4-BE49-F238E27FC236}">
                  <a16:creationId xmlns:a16="http://schemas.microsoft.com/office/drawing/2014/main" id="{49BD136D-1648-3546-A867-1C5F97DB7BA2}"/>
                </a:ext>
              </a:extLst>
            </p:cNvPr>
            <p:cNvSpPr/>
            <p:nvPr/>
          </p:nvSpPr>
          <p:spPr>
            <a:xfrm>
              <a:off x="9655521" y="1845780"/>
              <a:ext cx="2251129" cy="408935"/>
            </a:xfrm>
            <a:prstGeom prst="roundRect">
              <a:avLst>
                <a:gd name="adj" fmla="val 0"/>
              </a:avLst>
            </a:prstGeom>
            <a:solidFill>
              <a:srgbClr val="EEECE1"/>
            </a:solidFill>
            <a:ln w="6350" cap="flat" cmpd="sng" algn="ctr">
              <a:solidFill>
                <a:sysClr val="window" lastClr="FFFFFF">
                  <a:lumMod val="85000"/>
                </a:sysClr>
              </a:solidFill>
              <a:prstDash val="solid"/>
            </a:ln>
            <a:effectLst/>
          </p:spPr>
          <p:txBody>
            <a:bodyPr rtlCol="0" anchor="ctr"/>
            <a:lstStyle/>
            <a:p>
              <a:pPr algn="ctr" defTabSz="457200">
                <a:defRPr/>
              </a:pPr>
              <a:r>
                <a:rPr lang="fr-FR" sz="1400" kern="0" noProof="1">
                  <a:solidFill>
                    <a:srgbClr val="007B98"/>
                  </a:solidFill>
                  <a:latin typeface="Verdana" panose="020B0604030504040204" pitchFamily="34" charset="0"/>
                  <a:ea typeface="Verdana" panose="020B0604030504040204" pitchFamily="34" charset="0"/>
                  <a:cs typeface="Verdana" panose="020B0604030504040204" pitchFamily="34" charset="0"/>
                </a:rPr>
                <a:t>comments_by_user</a:t>
              </a:r>
            </a:p>
          </p:txBody>
        </p:sp>
        <p:sp>
          <p:nvSpPr>
            <p:cNvPr id="22" name="Rounded Rectangle 21">
              <a:extLst>
                <a:ext uri="{FF2B5EF4-FFF2-40B4-BE49-F238E27FC236}">
                  <a16:creationId xmlns:a16="http://schemas.microsoft.com/office/drawing/2014/main" id="{B848605F-541F-AE43-B014-43E695169AAB}"/>
                </a:ext>
              </a:extLst>
            </p:cNvPr>
            <p:cNvSpPr/>
            <p:nvPr/>
          </p:nvSpPr>
          <p:spPr>
            <a:xfrm>
              <a:off x="9655522" y="2257361"/>
              <a:ext cx="2251129" cy="419913"/>
            </a:xfrm>
            <a:prstGeom prst="roundRect">
              <a:avLst>
                <a:gd name="adj" fmla="val 0"/>
              </a:avLst>
            </a:prstGeom>
            <a:noFill/>
            <a:ln w="6350" cap="flat" cmpd="sng" algn="ctr">
              <a:solidFill>
                <a:sysClr val="window" lastClr="FFFFFF">
                  <a:lumMod val="85000"/>
                </a:sysClr>
              </a:solidFill>
              <a:prstDash val="solid"/>
            </a:ln>
            <a:effectLst/>
          </p:spPr>
          <p:txBody>
            <a:bodyPr rtlCol="0" anchor="t"/>
            <a:lstStyle/>
            <a:p>
              <a:pPr defTabSz="457200">
                <a:defRPr/>
              </a:pPr>
              <a:endParaRPr lang="fr-FR" kern="0" noProof="1">
                <a:solidFill>
                  <a:srgbClr val="CB6015"/>
                </a:solidFill>
                <a:latin typeface="Calibri" panose="020F0502020204030204" pitchFamily="34" charset="0"/>
                <a:cs typeface="Calibri" panose="020F0502020204030204" pitchFamily="34" charset="0"/>
              </a:endParaRPr>
            </a:p>
          </p:txBody>
        </p:sp>
        <p:cxnSp>
          <p:nvCxnSpPr>
            <p:cNvPr id="23" name="Elbow Connector 22">
              <a:extLst>
                <a:ext uri="{FF2B5EF4-FFF2-40B4-BE49-F238E27FC236}">
                  <a16:creationId xmlns:a16="http://schemas.microsoft.com/office/drawing/2014/main" id="{B65FD7A6-64B6-D74B-90D2-333457F850C8}"/>
                </a:ext>
              </a:extLst>
            </p:cNvPr>
            <p:cNvCxnSpPr>
              <a:cxnSpLocks/>
              <a:endCxn id="21" idx="1"/>
            </p:cNvCxnSpPr>
            <p:nvPr/>
          </p:nvCxnSpPr>
          <p:spPr>
            <a:xfrm>
              <a:off x="9087819" y="2050246"/>
              <a:ext cx="567702" cy="2"/>
            </a:xfrm>
            <a:prstGeom prst="bentConnector3">
              <a:avLst>
                <a:gd name="adj1" fmla="val 50000"/>
              </a:avLst>
            </a:prstGeom>
            <a:noFill/>
            <a:ln w="25400" cap="flat" cmpd="sng" algn="ctr">
              <a:solidFill>
                <a:srgbClr val="007B98"/>
              </a:solidFill>
              <a:prstDash val="solid"/>
              <a:tailEnd type="triangle"/>
            </a:ln>
            <a:effectLst>
              <a:outerShdw blurRad="40000" dist="20000" dir="5400000" rotWithShape="0">
                <a:srgbClr val="000000">
                  <a:alpha val="38000"/>
                </a:srgbClr>
              </a:outerShdw>
            </a:effectLst>
          </p:spPr>
        </p:cxnSp>
      </p:grpSp>
      <p:sp>
        <p:nvSpPr>
          <p:cNvPr id="24" name="Rectangle 23">
            <a:extLst>
              <a:ext uri="{FF2B5EF4-FFF2-40B4-BE49-F238E27FC236}">
                <a16:creationId xmlns:a16="http://schemas.microsoft.com/office/drawing/2014/main" id="{0933A660-4096-DF40-8937-E6D66A83F6F7}"/>
              </a:ext>
            </a:extLst>
          </p:cNvPr>
          <p:cNvSpPr/>
          <p:nvPr/>
        </p:nvSpPr>
        <p:spPr>
          <a:xfrm>
            <a:off x="1501263" y="1967284"/>
            <a:ext cx="6091495" cy="830997"/>
          </a:xfrm>
          <a:prstGeom prst="rect">
            <a:avLst/>
          </a:prstGeom>
        </p:spPr>
        <p:txBody>
          <a:bodyPr wrap="square">
            <a:spAutoFit/>
          </a:bodyPr>
          <a:lstStyle/>
          <a:p>
            <a:pPr defTabSz="457200"/>
            <a:r>
              <a:rPr lang="en-US" sz="2400" b="1" dirty="0">
                <a:solidFill>
                  <a:prstClr val="black"/>
                </a:solidFill>
                <a:latin typeface="Arial"/>
              </a:rPr>
              <a:t>Q1: </a:t>
            </a:r>
            <a:r>
              <a:rPr lang="en-US" sz="2400" dirty="0">
                <a:solidFill>
                  <a:prstClr val="black"/>
                </a:solidFill>
                <a:latin typeface="Arial"/>
              </a:rPr>
              <a:t>Find comments for a video with a known id (show most recent first)</a:t>
            </a:r>
          </a:p>
        </p:txBody>
      </p:sp>
      <p:sp>
        <p:nvSpPr>
          <p:cNvPr id="25" name="Rectangle 24">
            <a:extLst>
              <a:ext uri="{FF2B5EF4-FFF2-40B4-BE49-F238E27FC236}">
                <a16:creationId xmlns:a16="http://schemas.microsoft.com/office/drawing/2014/main" id="{4C4EE8C9-1F84-3E46-BE2A-C5FD8FFB5D1B}"/>
              </a:ext>
            </a:extLst>
          </p:cNvPr>
          <p:cNvSpPr/>
          <p:nvPr/>
        </p:nvSpPr>
        <p:spPr>
          <a:xfrm>
            <a:off x="1604038" y="4925884"/>
            <a:ext cx="4572000" cy="461665"/>
          </a:xfrm>
          <a:prstGeom prst="rect">
            <a:avLst/>
          </a:prstGeom>
        </p:spPr>
        <p:txBody>
          <a:bodyPr>
            <a:spAutoFit/>
          </a:bodyPr>
          <a:lstStyle/>
          <a:p>
            <a:r>
              <a:rPr lang="en-US" sz="2400" b="1" dirty="0"/>
              <a:t>Q3: CRUD </a:t>
            </a:r>
            <a:r>
              <a:rPr lang="en-US" sz="2400" dirty="0"/>
              <a:t>Operations</a:t>
            </a:r>
          </a:p>
        </p:txBody>
      </p:sp>
      <p:sp>
        <p:nvSpPr>
          <p:cNvPr id="28" name="Rounded Rectangle 27">
            <a:extLst>
              <a:ext uri="{FF2B5EF4-FFF2-40B4-BE49-F238E27FC236}">
                <a16:creationId xmlns:a16="http://schemas.microsoft.com/office/drawing/2014/main" id="{06E8284E-A43A-4D40-B94E-44EBDAEB4734}"/>
              </a:ext>
            </a:extLst>
          </p:cNvPr>
          <p:cNvSpPr/>
          <p:nvPr/>
        </p:nvSpPr>
        <p:spPr>
          <a:xfrm>
            <a:off x="8509562" y="30115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Tx/>
            </a:pPr>
            <a:endParaRPr lang="fr-FR" sz="1600" b="1" i="1">
              <a:solidFill>
                <a:srgbClr val="007A97"/>
              </a:solidFill>
            </a:endParaRPr>
          </a:p>
        </p:txBody>
      </p:sp>
      <p:sp>
        <p:nvSpPr>
          <p:cNvPr id="29" name="Rounded Rectangle 28">
            <a:extLst>
              <a:ext uri="{FF2B5EF4-FFF2-40B4-BE49-F238E27FC236}">
                <a16:creationId xmlns:a16="http://schemas.microsoft.com/office/drawing/2014/main" id="{2217B8DB-347D-EB48-911A-F0520E89592F}"/>
              </a:ext>
            </a:extLst>
          </p:cNvPr>
          <p:cNvSpPr/>
          <p:nvPr/>
        </p:nvSpPr>
        <p:spPr>
          <a:xfrm>
            <a:off x="8509562" y="649281"/>
            <a:ext cx="489157" cy="242777"/>
          </a:xfrm>
          <a:prstGeom prst="roundRect">
            <a:avLst>
              <a:gd name="adj" fmla="val 0"/>
            </a:avLst>
          </a:prstGeom>
          <a:solidFill>
            <a:srgbClr val="7030A0"/>
          </a:solid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0" name="Rounded Rectangle 29">
            <a:extLst>
              <a:ext uri="{FF2B5EF4-FFF2-40B4-BE49-F238E27FC236}">
                <a16:creationId xmlns:a16="http://schemas.microsoft.com/office/drawing/2014/main" id="{B526FF44-4576-EF42-B4D9-252E0AC866D6}"/>
              </a:ext>
            </a:extLst>
          </p:cNvPr>
          <p:cNvSpPr/>
          <p:nvPr/>
        </p:nvSpPr>
        <p:spPr>
          <a:xfrm>
            <a:off x="9144000" y="52789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1" name="Rounded Rectangle 30">
            <a:extLst>
              <a:ext uri="{FF2B5EF4-FFF2-40B4-BE49-F238E27FC236}">
                <a16:creationId xmlns:a16="http://schemas.microsoft.com/office/drawing/2014/main" id="{5B44D89F-337C-C34A-8AD1-9A208DBF7851}"/>
              </a:ext>
            </a:extLst>
          </p:cNvPr>
          <p:cNvSpPr/>
          <p:nvPr/>
        </p:nvSpPr>
        <p:spPr>
          <a:xfrm>
            <a:off x="9829800" y="525264"/>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2" name="Rounded Rectangle 31">
            <a:extLst>
              <a:ext uri="{FF2B5EF4-FFF2-40B4-BE49-F238E27FC236}">
                <a16:creationId xmlns:a16="http://schemas.microsoft.com/office/drawing/2014/main" id="{EA1892C7-3F58-6142-AD07-D85B79D6FA93}"/>
              </a:ext>
            </a:extLst>
          </p:cNvPr>
          <p:cNvSpPr/>
          <p:nvPr/>
        </p:nvSpPr>
        <p:spPr>
          <a:xfrm>
            <a:off x="10515600" y="523986"/>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33" name="Straight Arrow Connector 32">
            <a:extLst>
              <a:ext uri="{FF2B5EF4-FFF2-40B4-BE49-F238E27FC236}">
                <a16:creationId xmlns:a16="http://schemas.microsoft.com/office/drawing/2014/main" id="{70F07120-1B84-D946-BEE5-A886CB19DA33}"/>
              </a:ext>
            </a:extLst>
          </p:cNvPr>
          <p:cNvCxnSpPr>
            <a:cxnSpLocks/>
            <a:endCxn id="30" idx="1"/>
          </p:cNvCxnSpPr>
          <p:nvPr/>
        </p:nvCxnSpPr>
        <p:spPr>
          <a:xfrm>
            <a:off x="9002583" y="420302"/>
            <a:ext cx="141416" cy="22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B272638D-5BAB-814B-B5F1-6E1089003896}"/>
              </a:ext>
            </a:extLst>
          </p:cNvPr>
          <p:cNvCxnSpPr>
            <a:cxnSpLocks/>
            <a:stCxn id="29" idx="3"/>
            <a:endCxn id="30" idx="1"/>
          </p:cNvCxnSpPr>
          <p:nvPr/>
        </p:nvCxnSpPr>
        <p:spPr>
          <a:xfrm flipV="1">
            <a:off x="8998719" y="649281"/>
            <a:ext cx="145281" cy="121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F29C928F-5681-F44A-9714-5379672489EE}"/>
              </a:ext>
            </a:extLst>
          </p:cNvPr>
          <p:cNvCxnSpPr>
            <a:cxnSpLocks/>
          </p:cNvCxnSpPr>
          <p:nvPr/>
        </p:nvCxnSpPr>
        <p:spPr>
          <a:xfrm flipV="1">
            <a:off x="9613942" y="645373"/>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C74E9CD1-AE2A-8046-8B22-4378C90FBEA8}"/>
              </a:ext>
            </a:extLst>
          </p:cNvPr>
          <p:cNvCxnSpPr>
            <a:cxnSpLocks/>
          </p:cNvCxnSpPr>
          <p:nvPr/>
        </p:nvCxnSpPr>
        <p:spPr>
          <a:xfrm flipV="1">
            <a:off x="10309027" y="626459"/>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Rounded Rectangle 36">
            <a:extLst>
              <a:ext uri="{FF2B5EF4-FFF2-40B4-BE49-F238E27FC236}">
                <a16:creationId xmlns:a16="http://schemas.microsoft.com/office/drawing/2014/main" id="{5FD536D6-A649-564E-9F5D-84B040FB7AD6}"/>
              </a:ext>
            </a:extLst>
          </p:cNvPr>
          <p:cNvSpPr/>
          <p:nvPr/>
        </p:nvSpPr>
        <p:spPr>
          <a:xfrm>
            <a:off x="11245643" y="531869"/>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38" name="Straight Arrow Connector 37">
            <a:extLst>
              <a:ext uri="{FF2B5EF4-FFF2-40B4-BE49-F238E27FC236}">
                <a16:creationId xmlns:a16="http://schemas.microsoft.com/office/drawing/2014/main" id="{51FC40D7-5587-714F-85D1-37A27970210F}"/>
              </a:ext>
            </a:extLst>
          </p:cNvPr>
          <p:cNvCxnSpPr>
            <a:cxnSpLocks/>
          </p:cNvCxnSpPr>
          <p:nvPr/>
        </p:nvCxnSpPr>
        <p:spPr>
          <a:xfrm flipV="1">
            <a:off x="11018231" y="626354"/>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559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D9D40-5D11-E443-BC43-91005ECED5EE}"/>
              </a:ext>
            </a:extLst>
          </p:cNvPr>
          <p:cNvSpPr>
            <a:spLocks noGrp="1"/>
          </p:cNvSpPr>
          <p:nvPr>
            <p:ph type="title"/>
          </p:nvPr>
        </p:nvSpPr>
        <p:spPr/>
        <p:txBody>
          <a:bodyPr/>
          <a:lstStyle/>
          <a:p>
            <a:r>
              <a:rPr lang="fr-FR" dirty="0" err="1"/>
              <a:t>Logical</a:t>
            </a:r>
            <a:r>
              <a:rPr lang="fr-FR" dirty="0"/>
              <a:t> Data Model</a:t>
            </a:r>
          </a:p>
        </p:txBody>
      </p:sp>
      <p:sp>
        <p:nvSpPr>
          <p:cNvPr id="30" name="Subtitle 29">
            <a:extLst>
              <a:ext uri="{FF2B5EF4-FFF2-40B4-BE49-F238E27FC236}">
                <a16:creationId xmlns:a16="http://schemas.microsoft.com/office/drawing/2014/main" id="{109ED439-DEDF-2442-9C6E-E5886A86AAE0}"/>
              </a:ext>
            </a:extLst>
          </p:cNvPr>
          <p:cNvSpPr>
            <a:spLocks noGrp="1"/>
          </p:cNvSpPr>
          <p:nvPr>
            <p:ph type="subTitle" idx="2"/>
          </p:nvPr>
        </p:nvSpPr>
        <p:spPr/>
        <p:txBody>
          <a:bodyPr/>
          <a:lstStyle/>
          <a:p>
            <a:endParaRPr lang="fr-FR"/>
          </a:p>
        </p:txBody>
      </p:sp>
      <p:sp>
        <p:nvSpPr>
          <p:cNvPr id="31" name="Subtitle 30">
            <a:extLst>
              <a:ext uri="{FF2B5EF4-FFF2-40B4-BE49-F238E27FC236}">
                <a16:creationId xmlns:a16="http://schemas.microsoft.com/office/drawing/2014/main" id="{571B9442-B268-464B-936D-1499E4FAA3E6}"/>
              </a:ext>
            </a:extLst>
          </p:cNvPr>
          <p:cNvSpPr>
            <a:spLocks noGrp="1"/>
          </p:cNvSpPr>
          <p:nvPr>
            <p:ph type="subTitle" idx="3"/>
          </p:nvPr>
        </p:nvSpPr>
        <p:spPr/>
        <p:txBody>
          <a:bodyPr/>
          <a:lstStyle/>
          <a:p>
            <a:endParaRPr lang="fr-FR"/>
          </a:p>
        </p:txBody>
      </p:sp>
      <p:sp>
        <p:nvSpPr>
          <p:cNvPr id="15" name="Rounded Rectangle 14">
            <a:extLst>
              <a:ext uri="{FF2B5EF4-FFF2-40B4-BE49-F238E27FC236}">
                <a16:creationId xmlns:a16="http://schemas.microsoft.com/office/drawing/2014/main" id="{D43471C6-2619-F841-8235-7751F7750840}"/>
              </a:ext>
            </a:extLst>
          </p:cNvPr>
          <p:cNvSpPr/>
          <p:nvPr/>
        </p:nvSpPr>
        <p:spPr>
          <a:xfrm>
            <a:off x="2541589" y="3241036"/>
            <a:ext cx="3029919" cy="1516279"/>
          </a:xfrm>
          <a:prstGeom prst="roundRect">
            <a:avLst>
              <a:gd name="adj" fmla="val 0"/>
            </a:avLst>
          </a:prstGeom>
          <a:noFill/>
          <a:ln w="6350" cap="flat" cmpd="sng" algn="ctr">
            <a:solidFill>
              <a:sysClr val="window" lastClr="FFFFFF">
                <a:lumMod val="85000"/>
              </a:sysClr>
            </a:solidFill>
            <a:prstDash val="solid"/>
          </a:ln>
          <a:effectLst/>
        </p:spPr>
        <p:txBody>
          <a:bodyPr rtlCol="0" anchor="t"/>
          <a:lstStyle/>
          <a:p>
            <a:pPr defTabSz="457200">
              <a:defRPr/>
            </a:pPr>
            <a:r>
              <a:rPr lang="fr-FR" kern="0" noProof="1">
                <a:solidFill>
                  <a:srgbClr val="CB6015"/>
                </a:solidFill>
                <a:latin typeface="Calibri" panose="020F0502020204030204" pitchFamily="34" charset="0"/>
                <a:cs typeface="Calibri" panose="020F0502020204030204" pitchFamily="34" charset="0"/>
              </a:rPr>
              <a:t>userid</a:t>
            </a:r>
          </a:p>
          <a:p>
            <a:pPr defTabSz="457200">
              <a:defRPr/>
            </a:pPr>
            <a:r>
              <a:rPr lang="fr-FR" kern="0" noProof="1">
                <a:solidFill>
                  <a:srgbClr val="CB6015"/>
                </a:solidFill>
                <a:latin typeface="Calibri" panose="020F0502020204030204" pitchFamily="34" charset="0"/>
                <a:cs typeface="Calibri" panose="020F0502020204030204" pitchFamily="34" charset="0"/>
              </a:rPr>
              <a:t>creationdate</a:t>
            </a:r>
          </a:p>
          <a:p>
            <a:pPr defTabSz="457200">
              <a:defRPr/>
            </a:pPr>
            <a:r>
              <a:rPr lang="fr-FR" kern="0" noProof="1">
                <a:solidFill>
                  <a:srgbClr val="CB6015"/>
                </a:solidFill>
                <a:latin typeface="Calibri" panose="020F0502020204030204" pitchFamily="34" charset="0"/>
                <a:cs typeface="Calibri" panose="020F0502020204030204" pitchFamily="34" charset="0"/>
              </a:rPr>
              <a:t>commentid</a:t>
            </a:r>
          </a:p>
          <a:p>
            <a:pPr defTabSz="457200">
              <a:defRPr/>
            </a:pPr>
            <a:r>
              <a:rPr lang="fr-FR" kern="0" noProof="1">
                <a:solidFill>
                  <a:srgbClr val="CB6015"/>
                </a:solidFill>
                <a:latin typeface="Calibri" panose="020F0502020204030204" pitchFamily="34" charset="0"/>
                <a:cs typeface="Calibri" panose="020F0502020204030204" pitchFamily="34" charset="0"/>
              </a:rPr>
              <a:t>videoid</a:t>
            </a:r>
          </a:p>
          <a:p>
            <a:pPr defTabSz="457200">
              <a:defRPr/>
            </a:pPr>
            <a:r>
              <a:rPr lang="fr-FR" kern="0" noProof="1">
                <a:solidFill>
                  <a:srgbClr val="CB6015"/>
                </a:solidFill>
                <a:latin typeface="Calibri" panose="020F0502020204030204" pitchFamily="34" charset="0"/>
                <a:cs typeface="Calibri" panose="020F0502020204030204" pitchFamily="34" charset="0"/>
              </a:rPr>
              <a:t>comment</a:t>
            </a:r>
          </a:p>
        </p:txBody>
      </p:sp>
      <p:sp>
        <p:nvSpPr>
          <p:cNvPr id="16" name="Rounded Rectangle 15">
            <a:extLst>
              <a:ext uri="{FF2B5EF4-FFF2-40B4-BE49-F238E27FC236}">
                <a16:creationId xmlns:a16="http://schemas.microsoft.com/office/drawing/2014/main" id="{1D75BCA9-6DCF-F74E-A558-D6675CA5331C}"/>
              </a:ext>
            </a:extLst>
          </p:cNvPr>
          <p:cNvSpPr/>
          <p:nvPr/>
        </p:nvSpPr>
        <p:spPr>
          <a:xfrm>
            <a:off x="2541589" y="2832101"/>
            <a:ext cx="3029919" cy="408935"/>
          </a:xfrm>
          <a:prstGeom prst="roundRect">
            <a:avLst>
              <a:gd name="adj" fmla="val 0"/>
            </a:avLst>
          </a:prstGeom>
          <a:solidFill>
            <a:srgbClr val="EEECE1"/>
          </a:solidFill>
          <a:ln w="6350" cap="flat" cmpd="sng" algn="ctr">
            <a:solidFill>
              <a:sysClr val="window" lastClr="FFFFFF">
                <a:lumMod val="85000"/>
              </a:sysClr>
            </a:solidFill>
            <a:prstDash val="solid"/>
          </a:ln>
          <a:effectLst/>
        </p:spPr>
        <p:txBody>
          <a:bodyPr rtlCol="0" anchor="ctr"/>
          <a:lstStyle/>
          <a:p>
            <a:pPr algn="ctr" defTabSz="457200">
              <a:defRPr/>
            </a:pPr>
            <a:r>
              <a:rPr lang="fr-FR" sz="1400" kern="0" noProof="1">
                <a:solidFill>
                  <a:srgbClr val="007B98"/>
                </a:solidFill>
                <a:latin typeface="Verdana" panose="020B0604030504040204" pitchFamily="34" charset="0"/>
                <a:ea typeface="Verdana" panose="020B0604030504040204" pitchFamily="34" charset="0"/>
                <a:cs typeface="Verdana" panose="020B0604030504040204" pitchFamily="34" charset="0"/>
              </a:rPr>
              <a:t>comments_by_user</a:t>
            </a:r>
          </a:p>
        </p:txBody>
      </p:sp>
      <p:sp>
        <p:nvSpPr>
          <p:cNvPr id="17" name="Rectangle 16">
            <a:extLst>
              <a:ext uri="{FF2B5EF4-FFF2-40B4-BE49-F238E27FC236}">
                <a16:creationId xmlns:a16="http://schemas.microsoft.com/office/drawing/2014/main" id="{A39B5259-E29E-F646-B908-6DC8F2582ECE}"/>
              </a:ext>
            </a:extLst>
          </p:cNvPr>
          <p:cNvSpPr/>
          <p:nvPr/>
        </p:nvSpPr>
        <p:spPr>
          <a:xfrm>
            <a:off x="5053422" y="3252168"/>
            <a:ext cx="304892"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K</a:t>
            </a:r>
          </a:p>
        </p:txBody>
      </p:sp>
      <p:sp>
        <p:nvSpPr>
          <p:cNvPr id="18" name="Rectangle 17">
            <a:extLst>
              <a:ext uri="{FF2B5EF4-FFF2-40B4-BE49-F238E27FC236}">
                <a16:creationId xmlns:a16="http://schemas.microsoft.com/office/drawing/2014/main" id="{8D149813-C2B4-7644-818F-82CD27131D39}"/>
              </a:ext>
            </a:extLst>
          </p:cNvPr>
          <p:cNvSpPr/>
          <p:nvPr/>
        </p:nvSpPr>
        <p:spPr>
          <a:xfrm>
            <a:off x="5037939" y="3540580"/>
            <a:ext cx="308098"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C</a:t>
            </a:r>
          </a:p>
        </p:txBody>
      </p:sp>
      <p:sp>
        <p:nvSpPr>
          <p:cNvPr id="19" name="Rectangle 18">
            <a:extLst>
              <a:ext uri="{FF2B5EF4-FFF2-40B4-BE49-F238E27FC236}">
                <a16:creationId xmlns:a16="http://schemas.microsoft.com/office/drawing/2014/main" id="{DB95B49D-A73A-744E-9261-FFFF0EE7F720}"/>
              </a:ext>
            </a:extLst>
          </p:cNvPr>
          <p:cNvSpPr/>
          <p:nvPr/>
        </p:nvSpPr>
        <p:spPr>
          <a:xfrm>
            <a:off x="5219470" y="3811011"/>
            <a:ext cx="393056"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a:t>
            </a:r>
          </a:p>
        </p:txBody>
      </p:sp>
      <p:sp>
        <p:nvSpPr>
          <p:cNvPr id="20" name="Rounded Rectangle 19">
            <a:extLst>
              <a:ext uri="{FF2B5EF4-FFF2-40B4-BE49-F238E27FC236}">
                <a16:creationId xmlns:a16="http://schemas.microsoft.com/office/drawing/2014/main" id="{87243457-6B3A-F342-A69B-15593D27EF83}"/>
              </a:ext>
            </a:extLst>
          </p:cNvPr>
          <p:cNvSpPr/>
          <p:nvPr/>
        </p:nvSpPr>
        <p:spPr>
          <a:xfrm>
            <a:off x="6609811" y="3241036"/>
            <a:ext cx="3029919" cy="1516279"/>
          </a:xfrm>
          <a:prstGeom prst="roundRect">
            <a:avLst>
              <a:gd name="adj" fmla="val 0"/>
            </a:avLst>
          </a:prstGeom>
          <a:noFill/>
          <a:ln w="6350" cap="flat" cmpd="sng" algn="ctr">
            <a:solidFill>
              <a:sysClr val="window" lastClr="FFFFFF">
                <a:lumMod val="85000"/>
              </a:sysClr>
            </a:solidFill>
            <a:prstDash val="solid"/>
          </a:ln>
          <a:effectLst/>
        </p:spPr>
        <p:txBody>
          <a:bodyPr rtlCol="0" anchor="t"/>
          <a:lstStyle/>
          <a:p>
            <a:pPr defTabSz="457200">
              <a:defRPr/>
            </a:pPr>
            <a:r>
              <a:rPr lang="fr-FR" kern="0" noProof="1">
                <a:solidFill>
                  <a:srgbClr val="CB6015"/>
                </a:solidFill>
                <a:latin typeface="Calibri" panose="020F0502020204030204" pitchFamily="34" charset="0"/>
                <a:cs typeface="Calibri" panose="020F0502020204030204" pitchFamily="34" charset="0"/>
              </a:rPr>
              <a:t>videoid</a:t>
            </a:r>
          </a:p>
          <a:p>
            <a:pPr defTabSz="457200">
              <a:defRPr/>
            </a:pPr>
            <a:r>
              <a:rPr lang="fr-FR" kern="0" noProof="1">
                <a:solidFill>
                  <a:srgbClr val="CB6015"/>
                </a:solidFill>
                <a:latin typeface="Calibri" panose="020F0502020204030204" pitchFamily="34" charset="0"/>
                <a:cs typeface="Calibri" panose="020F0502020204030204" pitchFamily="34" charset="0"/>
              </a:rPr>
              <a:t>creationdate</a:t>
            </a:r>
          </a:p>
          <a:p>
            <a:pPr defTabSz="457200">
              <a:defRPr/>
            </a:pPr>
            <a:r>
              <a:rPr lang="fr-FR" kern="0" noProof="1">
                <a:solidFill>
                  <a:srgbClr val="CB6015"/>
                </a:solidFill>
                <a:latin typeface="Calibri" panose="020F0502020204030204" pitchFamily="34" charset="0"/>
                <a:cs typeface="Calibri" panose="020F0502020204030204" pitchFamily="34" charset="0"/>
              </a:rPr>
              <a:t>commentid</a:t>
            </a:r>
          </a:p>
          <a:p>
            <a:pPr defTabSz="457200">
              <a:defRPr/>
            </a:pPr>
            <a:r>
              <a:rPr lang="fr-FR" kern="0" noProof="1">
                <a:solidFill>
                  <a:srgbClr val="CB6015"/>
                </a:solidFill>
                <a:latin typeface="Calibri" panose="020F0502020204030204" pitchFamily="34" charset="0"/>
                <a:cs typeface="Calibri" panose="020F0502020204030204" pitchFamily="34" charset="0"/>
              </a:rPr>
              <a:t>userid</a:t>
            </a:r>
          </a:p>
          <a:p>
            <a:pPr defTabSz="457200">
              <a:defRPr/>
            </a:pPr>
            <a:r>
              <a:rPr lang="fr-FR" kern="0" noProof="1">
                <a:solidFill>
                  <a:srgbClr val="CB6015"/>
                </a:solidFill>
                <a:latin typeface="Calibri" panose="020F0502020204030204" pitchFamily="34" charset="0"/>
                <a:cs typeface="Calibri" panose="020F0502020204030204" pitchFamily="34" charset="0"/>
              </a:rPr>
              <a:t>comment</a:t>
            </a:r>
          </a:p>
        </p:txBody>
      </p:sp>
      <p:sp>
        <p:nvSpPr>
          <p:cNvPr id="21" name="Rounded Rectangle 20">
            <a:extLst>
              <a:ext uri="{FF2B5EF4-FFF2-40B4-BE49-F238E27FC236}">
                <a16:creationId xmlns:a16="http://schemas.microsoft.com/office/drawing/2014/main" id="{16A9DBF0-76B8-6943-AB0F-51790BC50AC2}"/>
              </a:ext>
            </a:extLst>
          </p:cNvPr>
          <p:cNvSpPr/>
          <p:nvPr/>
        </p:nvSpPr>
        <p:spPr>
          <a:xfrm>
            <a:off x="6609811" y="2832101"/>
            <a:ext cx="3029919" cy="408935"/>
          </a:xfrm>
          <a:prstGeom prst="roundRect">
            <a:avLst>
              <a:gd name="adj" fmla="val 0"/>
            </a:avLst>
          </a:prstGeom>
          <a:solidFill>
            <a:srgbClr val="EEECE1"/>
          </a:solidFill>
          <a:ln w="6350" cap="flat" cmpd="sng" algn="ctr">
            <a:solidFill>
              <a:sysClr val="window" lastClr="FFFFFF">
                <a:lumMod val="85000"/>
              </a:sysClr>
            </a:solidFill>
            <a:prstDash val="solid"/>
          </a:ln>
          <a:effectLst/>
        </p:spPr>
        <p:txBody>
          <a:bodyPr rtlCol="0" anchor="ctr"/>
          <a:lstStyle/>
          <a:p>
            <a:pPr algn="ctr" defTabSz="457200">
              <a:defRPr/>
            </a:pPr>
            <a:r>
              <a:rPr lang="fr-FR" sz="1400" kern="0" noProof="1">
                <a:solidFill>
                  <a:srgbClr val="007B98"/>
                </a:solidFill>
                <a:latin typeface="Verdana" panose="020B0604030504040204" pitchFamily="34" charset="0"/>
                <a:ea typeface="Verdana" panose="020B0604030504040204" pitchFamily="34" charset="0"/>
                <a:cs typeface="Verdana" panose="020B0604030504040204" pitchFamily="34" charset="0"/>
              </a:rPr>
              <a:t>comments_by_video</a:t>
            </a:r>
          </a:p>
        </p:txBody>
      </p:sp>
      <p:sp>
        <p:nvSpPr>
          <p:cNvPr id="22" name="Rectangle 21">
            <a:extLst>
              <a:ext uri="{FF2B5EF4-FFF2-40B4-BE49-F238E27FC236}">
                <a16:creationId xmlns:a16="http://schemas.microsoft.com/office/drawing/2014/main" id="{C20DBDCB-BEAB-4E4A-BF84-02D05E399925}"/>
              </a:ext>
            </a:extLst>
          </p:cNvPr>
          <p:cNvSpPr/>
          <p:nvPr/>
        </p:nvSpPr>
        <p:spPr>
          <a:xfrm>
            <a:off x="5037939" y="3828992"/>
            <a:ext cx="308098"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C</a:t>
            </a:r>
          </a:p>
        </p:txBody>
      </p:sp>
      <p:sp>
        <p:nvSpPr>
          <p:cNvPr id="23" name="Rectangle 22">
            <a:extLst>
              <a:ext uri="{FF2B5EF4-FFF2-40B4-BE49-F238E27FC236}">
                <a16:creationId xmlns:a16="http://schemas.microsoft.com/office/drawing/2014/main" id="{56E07810-1B2B-1A43-AD1A-41026B64458A}"/>
              </a:ext>
            </a:extLst>
          </p:cNvPr>
          <p:cNvSpPr/>
          <p:nvPr/>
        </p:nvSpPr>
        <p:spPr>
          <a:xfrm rot="10800000">
            <a:off x="5177269" y="3482139"/>
            <a:ext cx="393056"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a:t>
            </a:r>
          </a:p>
        </p:txBody>
      </p:sp>
      <p:grpSp>
        <p:nvGrpSpPr>
          <p:cNvPr id="24" name="Group 23">
            <a:extLst>
              <a:ext uri="{FF2B5EF4-FFF2-40B4-BE49-F238E27FC236}">
                <a16:creationId xmlns:a16="http://schemas.microsoft.com/office/drawing/2014/main" id="{6B4E6290-35A6-0E46-951F-CD920A6224ED}"/>
              </a:ext>
            </a:extLst>
          </p:cNvPr>
          <p:cNvGrpSpPr/>
          <p:nvPr/>
        </p:nvGrpSpPr>
        <p:grpSpPr>
          <a:xfrm>
            <a:off x="9086383" y="3252168"/>
            <a:ext cx="574587" cy="1012436"/>
            <a:chOff x="7103887" y="2296833"/>
            <a:chExt cx="574587" cy="1012436"/>
          </a:xfrm>
        </p:grpSpPr>
        <p:sp>
          <p:nvSpPr>
            <p:cNvPr id="25" name="Rectangle 24">
              <a:extLst>
                <a:ext uri="{FF2B5EF4-FFF2-40B4-BE49-F238E27FC236}">
                  <a16:creationId xmlns:a16="http://schemas.microsoft.com/office/drawing/2014/main" id="{85C617F9-2A7B-214B-A0C4-477F34C18DA1}"/>
                </a:ext>
              </a:extLst>
            </p:cNvPr>
            <p:cNvSpPr/>
            <p:nvPr/>
          </p:nvSpPr>
          <p:spPr>
            <a:xfrm>
              <a:off x="7139149" y="2296833"/>
              <a:ext cx="304892"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K</a:t>
              </a:r>
            </a:p>
          </p:txBody>
        </p:sp>
        <p:sp>
          <p:nvSpPr>
            <p:cNvPr id="26" name="Rectangle 25">
              <a:extLst>
                <a:ext uri="{FF2B5EF4-FFF2-40B4-BE49-F238E27FC236}">
                  <a16:creationId xmlns:a16="http://schemas.microsoft.com/office/drawing/2014/main" id="{03408E58-AF17-B94C-91C8-FE1DE251ED56}"/>
                </a:ext>
              </a:extLst>
            </p:cNvPr>
            <p:cNvSpPr/>
            <p:nvPr/>
          </p:nvSpPr>
          <p:spPr>
            <a:xfrm>
              <a:off x="7123666" y="2585245"/>
              <a:ext cx="308098"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C</a:t>
              </a:r>
            </a:p>
          </p:txBody>
        </p:sp>
        <p:sp>
          <p:nvSpPr>
            <p:cNvPr id="27" name="Rectangle 26">
              <a:extLst>
                <a:ext uri="{FF2B5EF4-FFF2-40B4-BE49-F238E27FC236}">
                  <a16:creationId xmlns:a16="http://schemas.microsoft.com/office/drawing/2014/main" id="{FB83FCB8-39A4-F74F-B0E2-F6B1AC9E79E7}"/>
                </a:ext>
              </a:extLst>
            </p:cNvPr>
            <p:cNvSpPr/>
            <p:nvPr/>
          </p:nvSpPr>
          <p:spPr>
            <a:xfrm rot="10800000">
              <a:off x="7255015" y="2529325"/>
              <a:ext cx="393056"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a:t>
              </a:r>
            </a:p>
          </p:txBody>
        </p:sp>
        <p:sp>
          <p:nvSpPr>
            <p:cNvPr id="28" name="Rectangle 27">
              <a:extLst>
                <a:ext uri="{FF2B5EF4-FFF2-40B4-BE49-F238E27FC236}">
                  <a16:creationId xmlns:a16="http://schemas.microsoft.com/office/drawing/2014/main" id="{556853D9-B8B7-164F-84D9-27656B60F993}"/>
                </a:ext>
              </a:extLst>
            </p:cNvPr>
            <p:cNvSpPr/>
            <p:nvPr/>
          </p:nvSpPr>
          <p:spPr>
            <a:xfrm>
              <a:off x="7285418" y="2939937"/>
              <a:ext cx="393056"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a:t>
              </a:r>
            </a:p>
          </p:txBody>
        </p:sp>
        <p:sp>
          <p:nvSpPr>
            <p:cNvPr id="29" name="Rectangle 28">
              <a:extLst>
                <a:ext uri="{FF2B5EF4-FFF2-40B4-BE49-F238E27FC236}">
                  <a16:creationId xmlns:a16="http://schemas.microsoft.com/office/drawing/2014/main" id="{8DC46F17-EBD4-4B41-A539-852FDBF0007A}"/>
                </a:ext>
              </a:extLst>
            </p:cNvPr>
            <p:cNvSpPr/>
            <p:nvPr/>
          </p:nvSpPr>
          <p:spPr>
            <a:xfrm>
              <a:off x="7103887" y="2909790"/>
              <a:ext cx="308098"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C</a:t>
              </a:r>
            </a:p>
          </p:txBody>
        </p:sp>
      </p:grpSp>
      <p:sp>
        <p:nvSpPr>
          <p:cNvPr id="32" name="Rounded Rectangle 31">
            <a:extLst>
              <a:ext uri="{FF2B5EF4-FFF2-40B4-BE49-F238E27FC236}">
                <a16:creationId xmlns:a16="http://schemas.microsoft.com/office/drawing/2014/main" id="{4B1967F6-892A-FE49-8A23-BD16D1F07352}"/>
              </a:ext>
            </a:extLst>
          </p:cNvPr>
          <p:cNvSpPr/>
          <p:nvPr/>
        </p:nvSpPr>
        <p:spPr>
          <a:xfrm>
            <a:off x="8509562" y="30115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Tx/>
            </a:pPr>
            <a:endParaRPr lang="fr-FR" sz="1600" b="1" i="1">
              <a:solidFill>
                <a:srgbClr val="007A97"/>
              </a:solidFill>
            </a:endParaRPr>
          </a:p>
        </p:txBody>
      </p:sp>
      <p:sp>
        <p:nvSpPr>
          <p:cNvPr id="33" name="Rounded Rectangle 32">
            <a:extLst>
              <a:ext uri="{FF2B5EF4-FFF2-40B4-BE49-F238E27FC236}">
                <a16:creationId xmlns:a16="http://schemas.microsoft.com/office/drawing/2014/main" id="{EB6CB09B-04D4-CD4E-BCF5-C95B81BF5F92}"/>
              </a:ext>
            </a:extLst>
          </p:cNvPr>
          <p:cNvSpPr/>
          <p:nvPr/>
        </p:nvSpPr>
        <p:spPr>
          <a:xfrm>
            <a:off x="8509562" y="649281"/>
            <a:ext cx="489157" cy="242777"/>
          </a:xfrm>
          <a:prstGeom prst="roundRect">
            <a:avLst>
              <a:gd name="adj" fmla="val 0"/>
            </a:avLst>
          </a:prstGeom>
          <a:solidFill>
            <a:srgbClr val="7030A0"/>
          </a:solid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4" name="Rounded Rectangle 33">
            <a:extLst>
              <a:ext uri="{FF2B5EF4-FFF2-40B4-BE49-F238E27FC236}">
                <a16:creationId xmlns:a16="http://schemas.microsoft.com/office/drawing/2014/main" id="{369DCD05-E787-F645-9741-9A80023EEF97}"/>
              </a:ext>
            </a:extLst>
          </p:cNvPr>
          <p:cNvSpPr/>
          <p:nvPr/>
        </p:nvSpPr>
        <p:spPr>
          <a:xfrm>
            <a:off x="9144000" y="52789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5" name="Rounded Rectangle 34">
            <a:extLst>
              <a:ext uri="{FF2B5EF4-FFF2-40B4-BE49-F238E27FC236}">
                <a16:creationId xmlns:a16="http://schemas.microsoft.com/office/drawing/2014/main" id="{41FE8ABF-360E-344C-B381-F83F857EADC8}"/>
              </a:ext>
            </a:extLst>
          </p:cNvPr>
          <p:cNvSpPr/>
          <p:nvPr/>
        </p:nvSpPr>
        <p:spPr>
          <a:xfrm>
            <a:off x="9829800" y="525264"/>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6" name="Rounded Rectangle 35">
            <a:extLst>
              <a:ext uri="{FF2B5EF4-FFF2-40B4-BE49-F238E27FC236}">
                <a16:creationId xmlns:a16="http://schemas.microsoft.com/office/drawing/2014/main" id="{5A970188-0A96-5B4E-A139-AEC6B6F9728E}"/>
              </a:ext>
            </a:extLst>
          </p:cNvPr>
          <p:cNvSpPr/>
          <p:nvPr/>
        </p:nvSpPr>
        <p:spPr>
          <a:xfrm>
            <a:off x="10515600" y="523986"/>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37" name="Straight Arrow Connector 36">
            <a:extLst>
              <a:ext uri="{FF2B5EF4-FFF2-40B4-BE49-F238E27FC236}">
                <a16:creationId xmlns:a16="http://schemas.microsoft.com/office/drawing/2014/main" id="{9756B816-3941-E043-B4ED-C993B4FB3C82}"/>
              </a:ext>
            </a:extLst>
          </p:cNvPr>
          <p:cNvCxnSpPr>
            <a:cxnSpLocks/>
            <a:endCxn id="34" idx="1"/>
          </p:cNvCxnSpPr>
          <p:nvPr/>
        </p:nvCxnSpPr>
        <p:spPr>
          <a:xfrm>
            <a:off x="9002583" y="420302"/>
            <a:ext cx="141416" cy="22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D215AFE6-B932-7D46-9E5C-925D5177905D}"/>
              </a:ext>
            </a:extLst>
          </p:cNvPr>
          <p:cNvCxnSpPr>
            <a:cxnSpLocks/>
            <a:stCxn id="33" idx="3"/>
            <a:endCxn id="34" idx="1"/>
          </p:cNvCxnSpPr>
          <p:nvPr/>
        </p:nvCxnSpPr>
        <p:spPr>
          <a:xfrm flipV="1">
            <a:off x="8998719" y="649281"/>
            <a:ext cx="145281" cy="121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8E0F2479-9909-854D-8958-02F9D9A8B8E5}"/>
              </a:ext>
            </a:extLst>
          </p:cNvPr>
          <p:cNvCxnSpPr>
            <a:cxnSpLocks/>
          </p:cNvCxnSpPr>
          <p:nvPr/>
        </p:nvCxnSpPr>
        <p:spPr>
          <a:xfrm flipV="1">
            <a:off x="9613942" y="645373"/>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5D2DECD8-7144-2245-BEA1-DC00A5829374}"/>
              </a:ext>
            </a:extLst>
          </p:cNvPr>
          <p:cNvCxnSpPr>
            <a:cxnSpLocks/>
          </p:cNvCxnSpPr>
          <p:nvPr/>
        </p:nvCxnSpPr>
        <p:spPr>
          <a:xfrm flipV="1">
            <a:off x="10309027" y="626459"/>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Rounded Rectangle 40">
            <a:extLst>
              <a:ext uri="{FF2B5EF4-FFF2-40B4-BE49-F238E27FC236}">
                <a16:creationId xmlns:a16="http://schemas.microsoft.com/office/drawing/2014/main" id="{E0151A66-274C-0A4F-BC2D-87BBDC6A061C}"/>
              </a:ext>
            </a:extLst>
          </p:cNvPr>
          <p:cNvSpPr/>
          <p:nvPr/>
        </p:nvSpPr>
        <p:spPr>
          <a:xfrm>
            <a:off x="11245643" y="531869"/>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42" name="Straight Arrow Connector 41">
            <a:extLst>
              <a:ext uri="{FF2B5EF4-FFF2-40B4-BE49-F238E27FC236}">
                <a16:creationId xmlns:a16="http://schemas.microsoft.com/office/drawing/2014/main" id="{5D7A4F01-696A-264A-B1B6-31E6FEA8C406}"/>
              </a:ext>
            </a:extLst>
          </p:cNvPr>
          <p:cNvCxnSpPr>
            <a:cxnSpLocks/>
          </p:cNvCxnSpPr>
          <p:nvPr/>
        </p:nvCxnSpPr>
        <p:spPr>
          <a:xfrm flipV="1">
            <a:off x="11018231" y="626354"/>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8485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4619-AB44-9A47-A0C3-493F9FB64E93}"/>
              </a:ext>
            </a:extLst>
          </p:cNvPr>
          <p:cNvSpPr>
            <a:spLocks noGrp="1"/>
          </p:cNvSpPr>
          <p:nvPr>
            <p:ph type="title"/>
          </p:nvPr>
        </p:nvSpPr>
        <p:spPr/>
        <p:txBody>
          <a:bodyPr/>
          <a:lstStyle/>
          <a:p>
            <a:r>
              <a:rPr lang="fr-FR" dirty="0"/>
              <a:t>Physical Data Model</a:t>
            </a:r>
          </a:p>
        </p:txBody>
      </p:sp>
      <p:sp>
        <p:nvSpPr>
          <p:cNvPr id="33" name="Subtitle 32">
            <a:extLst>
              <a:ext uri="{FF2B5EF4-FFF2-40B4-BE49-F238E27FC236}">
                <a16:creationId xmlns:a16="http://schemas.microsoft.com/office/drawing/2014/main" id="{1B0D703A-B28E-F144-BC2C-92A709741D9A}"/>
              </a:ext>
            </a:extLst>
          </p:cNvPr>
          <p:cNvSpPr>
            <a:spLocks noGrp="1"/>
          </p:cNvSpPr>
          <p:nvPr>
            <p:ph type="subTitle" idx="2"/>
          </p:nvPr>
        </p:nvSpPr>
        <p:spPr/>
        <p:txBody>
          <a:bodyPr/>
          <a:lstStyle/>
          <a:p>
            <a:endParaRPr lang="fr-FR"/>
          </a:p>
        </p:txBody>
      </p:sp>
      <p:sp>
        <p:nvSpPr>
          <p:cNvPr id="34" name="Subtitle 33">
            <a:extLst>
              <a:ext uri="{FF2B5EF4-FFF2-40B4-BE49-F238E27FC236}">
                <a16:creationId xmlns:a16="http://schemas.microsoft.com/office/drawing/2014/main" id="{80C1A3BE-9DD3-8D47-87B7-B0E207AFECD0}"/>
              </a:ext>
            </a:extLst>
          </p:cNvPr>
          <p:cNvSpPr>
            <a:spLocks noGrp="1"/>
          </p:cNvSpPr>
          <p:nvPr>
            <p:ph type="subTitle" idx="3"/>
          </p:nvPr>
        </p:nvSpPr>
        <p:spPr/>
        <p:txBody>
          <a:bodyPr/>
          <a:lstStyle/>
          <a:p>
            <a:endParaRPr lang="fr-FR"/>
          </a:p>
        </p:txBody>
      </p:sp>
      <p:sp>
        <p:nvSpPr>
          <p:cNvPr id="15" name="Rounded Rectangle 14">
            <a:extLst>
              <a:ext uri="{FF2B5EF4-FFF2-40B4-BE49-F238E27FC236}">
                <a16:creationId xmlns:a16="http://schemas.microsoft.com/office/drawing/2014/main" id="{54A77073-0703-164A-A764-C4F1F4B1BFCE}"/>
              </a:ext>
            </a:extLst>
          </p:cNvPr>
          <p:cNvSpPr/>
          <p:nvPr/>
        </p:nvSpPr>
        <p:spPr>
          <a:xfrm>
            <a:off x="2346867" y="3253736"/>
            <a:ext cx="3029919" cy="1350423"/>
          </a:xfrm>
          <a:prstGeom prst="roundRect">
            <a:avLst>
              <a:gd name="adj" fmla="val 0"/>
            </a:avLst>
          </a:prstGeom>
          <a:noFill/>
          <a:ln w="6350" cap="flat" cmpd="sng" algn="ctr">
            <a:solidFill>
              <a:sysClr val="window" lastClr="FFFFFF">
                <a:lumMod val="85000"/>
              </a:sysClr>
            </a:solidFill>
            <a:prstDash val="solid"/>
          </a:ln>
          <a:effectLst/>
        </p:spPr>
        <p:txBody>
          <a:bodyPr rtlCol="0" anchor="t"/>
          <a:lstStyle/>
          <a:p>
            <a:pPr defTabSz="457200">
              <a:defRPr/>
            </a:pPr>
            <a:r>
              <a:rPr lang="fr-FR" kern="0" noProof="1">
                <a:solidFill>
                  <a:srgbClr val="CB6015"/>
                </a:solidFill>
                <a:latin typeface="Calibri" panose="020F0502020204030204" pitchFamily="34" charset="0"/>
                <a:cs typeface="Calibri" panose="020F0502020204030204" pitchFamily="34" charset="0"/>
              </a:rPr>
              <a:t>userid</a:t>
            </a:r>
          </a:p>
          <a:p>
            <a:pPr defTabSz="457200">
              <a:defRPr/>
            </a:pPr>
            <a:r>
              <a:rPr lang="fr-FR" kern="0" noProof="1">
                <a:solidFill>
                  <a:srgbClr val="CB6015"/>
                </a:solidFill>
                <a:latin typeface="Calibri" panose="020F0502020204030204" pitchFamily="34" charset="0"/>
                <a:cs typeface="Calibri" panose="020F0502020204030204" pitchFamily="34" charset="0"/>
              </a:rPr>
              <a:t>commentid</a:t>
            </a:r>
          </a:p>
          <a:p>
            <a:pPr defTabSz="457200">
              <a:defRPr/>
            </a:pPr>
            <a:r>
              <a:rPr lang="fr-FR" kern="0" noProof="1">
                <a:solidFill>
                  <a:srgbClr val="CB6015"/>
                </a:solidFill>
                <a:latin typeface="Calibri" panose="020F0502020204030204" pitchFamily="34" charset="0"/>
                <a:cs typeface="Calibri" panose="020F0502020204030204" pitchFamily="34" charset="0"/>
              </a:rPr>
              <a:t>videoid</a:t>
            </a:r>
          </a:p>
          <a:p>
            <a:pPr defTabSz="457200">
              <a:defRPr/>
            </a:pPr>
            <a:r>
              <a:rPr lang="fr-FR" kern="0" noProof="1">
                <a:solidFill>
                  <a:srgbClr val="CB6015"/>
                </a:solidFill>
                <a:latin typeface="Calibri" panose="020F0502020204030204" pitchFamily="34" charset="0"/>
                <a:cs typeface="Calibri" panose="020F0502020204030204" pitchFamily="34" charset="0"/>
              </a:rPr>
              <a:t>comment</a:t>
            </a:r>
          </a:p>
        </p:txBody>
      </p:sp>
      <p:sp>
        <p:nvSpPr>
          <p:cNvPr id="16" name="Rounded Rectangle 15">
            <a:extLst>
              <a:ext uri="{FF2B5EF4-FFF2-40B4-BE49-F238E27FC236}">
                <a16:creationId xmlns:a16="http://schemas.microsoft.com/office/drawing/2014/main" id="{8E0505D6-6704-DB40-96D2-8D5C2003E877}"/>
              </a:ext>
            </a:extLst>
          </p:cNvPr>
          <p:cNvSpPr/>
          <p:nvPr/>
        </p:nvSpPr>
        <p:spPr>
          <a:xfrm>
            <a:off x="2346867" y="2844801"/>
            <a:ext cx="3029919" cy="408935"/>
          </a:xfrm>
          <a:prstGeom prst="roundRect">
            <a:avLst>
              <a:gd name="adj" fmla="val 0"/>
            </a:avLst>
          </a:prstGeom>
          <a:solidFill>
            <a:srgbClr val="EEECE1"/>
          </a:solidFill>
          <a:ln w="6350" cap="flat" cmpd="sng" algn="ctr">
            <a:solidFill>
              <a:sysClr val="window" lastClr="FFFFFF">
                <a:lumMod val="85000"/>
              </a:sysClr>
            </a:solidFill>
            <a:prstDash val="solid"/>
          </a:ln>
          <a:effectLst/>
        </p:spPr>
        <p:txBody>
          <a:bodyPr rtlCol="0" anchor="ctr"/>
          <a:lstStyle/>
          <a:p>
            <a:pPr algn="ctr" defTabSz="457200">
              <a:defRPr/>
            </a:pPr>
            <a:r>
              <a:rPr lang="fr-FR" sz="1400" kern="0" noProof="1">
                <a:solidFill>
                  <a:srgbClr val="007B98"/>
                </a:solidFill>
                <a:latin typeface="Verdana" panose="020B0604030504040204" pitchFamily="34" charset="0"/>
                <a:ea typeface="Verdana" panose="020B0604030504040204" pitchFamily="34" charset="0"/>
                <a:cs typeface="Verdana" panose="020B0604030504040204" pitchFamily="34" charset="0"/>
              </a:rPr>
              <a:t>comments_by_user</a:t>
            </a:r>
          </a:p>
        </p:txBody>
      </p:sp>
      <p:sp>
        <p:nvSpPr>
          <p:cNvPr id="17" name="Rounded Rectangle 16">
            <a:extLst>
              <a:ext uri="{FF2B5EF4-FFF2-40B4-BE49-F238E27FC236}">
                <a16:creationId xmlns:a16="http://schemas.microsoft.com/office/drawing/2014/main" id="{4F3A4E1A-E7FA-9445-96CA-3A6ED9C54722}"/>
              </a:ext>
            </a:extLst>
          </p:cNvPr>
          <p:cNvSpPr/>
          <p:nvPr/>
        </p:nvSpPr>
        <p:spPr>
          <a:xfrm>
            <a:off x="3945733" y="3625891"/>
            <a:ext cx="870488" cy="171918"/>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TIMEUUID</a:t>
            </a:r>
          </a:p>
        </p:txBody>
      </p:sp>
      <p:sp>
        <p:nvSpPr>
          <p:cNvPr id="18" name="Rectangle 17">
            <a:extLst>
              <a:ext uri="{FF2B5EF4-FFF2-40B4-BE49-F238E27FC236}">
                <a16:creationId xmlns:a16="http://schemas.microsoft.com/office/drawing/2014/main" id="{2C0BD960-28EC-4443-B26E-AD2BC3872F30}"/>
              </a:ext>
            </a:extLst>
          </p:cNvPr>
          <p:cNvSpPr/>
          <p:nvPr/>
        </p:nvSpPr>
        <p:spPr>
          <a:xfrm>
            <a:off x="4858700" y="3264868"/>
            <a:ext cx="304892"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K</a:t>
            </a:r>
          </a:p>
        </p:txBody>
      </p:sp>
      <p:sp>
        <p:nvSpPr>
          <p:cNvPr id="19" name="Rounded Rectangle 18">
            <a:extLst>
              <a:ext uri="{FF2B5EF4-FFF2-40B4-BE49-F238E27FC236}">
                <a16:creationId xmlns:a16="http://schemas.microsoft.com/office/drawing/2014/main" id="{75FAB30D-44DD-6741-BB1A-7065DEBC7D8F}"/>
              </a:ext>
            </a:extLst>
          </p:cNvPr>
          <p:cNvSpPr/>
          <p:nvPr/>
        </p:nvSpPr>
        <p:spPr>
          <a:xfrm>
            <a:off x="4268587" y="4169966"/>
            <a:ext cx="526921" cy="164941"/>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TEXT</a:t>
            </a:r>
          </a:p>
        </p:txBody>
      </p:sp>
      <p:sp>
        <p:nvSpPr>
          <p:cNvPr id="20" name="Rectangle 19">
            <a:extLst>
              <a:ext uri="{FF2B5EF4-FFF2-40B4-BE49-F238E27FC236}">
                <a16:creationId xmlns:a16="http://schemas.microsoft.com/office/drawing/2014/main" id="{C7900F66-7C97-2940-84F5-248CBB11954A}"/>
              </a:ext>
            </a:extLst>
          </p:cNvPr>
          <p:cNvSpPr/>
          <p:nvPr/>
        </p:nvSpPr>
        <p:spPr>
          <a:xfrm>
            <a:off x="4843217" y="3553280"/>
            <a:ext cx="308098"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C</a:t>
            </a:r>
          </a:p>
        </p:txBody>
      </p:sp>
      <p:sp>
        <p:nvSpPr>
          <p:cNvPr id="21" name="Rounded Rectangle 20">
            <a:extLst>
              <a:ext uri="{FF2B5EF4-FFF2-40B4-BE49-F238E27FC236}">
                <a16:creationId xmlns:a16="http://schemas.microsoft.com/office/drawing/2014/main" id="{83769B0F-58E3-0445-B63A-43BE3C8A60DD}"/>
              </a:ext>
            </a:extLst>
          </p:cNvPr>
          <p:cNvSpPr/>
          <p:nvPr/>
        </p:nvSpPr>
        <p:spPr>
          <a:xfrm>
            <a:off x="4284071" y="3350644"/>
            <a:ext cx="532151" cy="197783"/>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UUID</a:t>
            </a:r>
          </a:p>
        </p:txBody>
      </p:sp>
      <p:sp>
        <p:nvSpPr>
          <p:cNvPr id="22" name="Rounded Rectangle 21">
            <a:extLst>
              <a:ext uri="{FF2B5EF4-FFF2-40B4-BE49-F238E27FC236}">
                <a16:creationId xmlns:a16="http://schemas.microsoft.com/office/drawing/2014/main" id="{5DEA1383-EF72-1D49-BA1C-8B542FC591B4}"/>
              </a:ext>
            </a:extLst>
          </p:cNvPr>
          <p:cNvSpPr/>
          <p:nvPr/>
        </p:nvSpPr>
        <p:spPr>
          <a:xfrm>
            <a:off x="4268588" y="3874692"/>
            <a:ext cx="532151" cy="197783"/>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UUID</a:t>
            </a:r>
          </a:p>
        </p:txBody>
      </p:sp>
      <p:sp>
        <p:nvSpPr>
          <p:cNvPr id="23" name="Rectangle 22">
            <a:extLst>
              <a:ext uri="{FF2B5EF4-FFF2-40B4-BE49-F238E27FC236}">
                <a16:creationId xmlns:a16="http://schemas.microsoft.com/office/drawing/2014/main" id="{38CF632A-D8B2-164A-AA8C-51D66452EC45}"/>
              </a:ext>
            </a:extLst>
          </p:cNvPr>
          <p:cNvSpPr/>
          <p:nvPr/>
        </p:nvSpPr>
        <p:spPr>
          <a:xfrm rot="10800000">
            <a:off x="5004969" y="3505359"/>
            <a:ext cx="393056"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a:t>
            </a:r>
          </a:p>
        </p:txBody>
      </p:sp>
      <p:sp>
        <p:nvSpPr>
          <p:cNvPr id="24" name="Rounded Rectangle 23">
            <a:extLst>
              <a:ext uri="{FF2B5EF4-FFF2-40B4-BE49-F238E27FC236}">
                <a16:creationId xmlns:a16="http://schemas.microsoft.com/office/drawing/2014/main" id="{258A9999-AFE5-C44A-9AE8-21EE632F8395}"/>
              </a:ext>
            </a:extLst>
          </p:cNvPr>
          <p:cNvSpPr/>
          <p:nvPr/>
        </p:nvSpPr>
        <p:spPr>
          <a:xfrm>
            <a:off x="6415089" y="3253736"/>
            <a:ext cx="3029919" cy="1350423"/>
          </a:xfrm>
          <a:prstGeom prst="roundRect">
            <a:avLst>
              <a:gd name="adj" fmla="val 0"/>
            </a:avLst>
          </a:prstGeom>
          <a:noFill/>
          <a:ln w="6350" cap="flat" cmpd="sng" algn="ctr">
            <a:solidFill>
              <a:sysClr val="window" lastClr="FFFFFF">
                <a:lumMod val="85000"/>
              </a:sysClr>
            </a:solidFill>
            <a:prstDash val="solid"/>
          </a:ln>
          <a:effectLst/>
        </p:spPr>
        <p:txBody>
          <a:bodyPr rtlCol="0" anchor="t"/>
          <a:lstStyle/>
          <a:p>
            <a:pPr defTabSz="457200">
              <a:defRPr/>
            </a:pPr>
            <a:r>
              <a:rPr lang="fr-FR" kern="0" noProof="1">
                <a:solidFill>
                  <a:srgbClr val="CB6015"/>
                </a:solidFill>
                <a:latin typeface="Calibri" panose="020F0502020204030204" pitchFamily="34" charset="0"/>
                <a:cs typeface="Calibri" panose="020F0502020204030204" pitchFamily="34" charset="0"/>
              </a:rPr>
              <a:t>videoid</a:t>
            </a:r>
          </a:p>
          <a:p>
            <a:pPr defTabSz="457200">
              <a:defRPr/>
            </a:pPr>
            <a:r>
              <a:rPr lang="fr-FR" kern="0" noProof="1">
                <a:solidFill>
                  <a:srgbClr val="CB6015"/>
                </a:solidFill>
                <a:latin typeface="Calibri" panose="020F0502020204030204" pitchFamily="34" charset="0"/>
                <a:cs typeface="Calibri" panose="020F0502020204030204" pitchFamily="34" charset="0"/>
              </a:rPr>
              <a:t>commentid</a:t>
            </a:r>
          </a:p>
          <a:p>
            <a:pPr defTabSz="457200">
              <a:defRPr/>
            </a:pPr>
            <a:r>
              <a:rPr lang="fr-FR" kern="0" noProof="1">
                <a:solidFill>
                  <a:srgbClr val="CB6015"/>
                </a:solidFill>
                <a:latin typeface="Calibri" panose="020F0502020204030204" pitchFamily="34" charset="0"/>
                <a:cs typeface="Calibri" panose="020F0502020204030204" pitchFamily="34" charset="0"/>
              </a:rPr>
              <a:t>userid</a:t>
            </a:r>
          </a:p>
          <a:p>
            <a:pPr defTabSz="457200">
              <a:defRPr/>
            </a:pPr>
            <a:r>
              <a:rPr lang="fr-FR" kern="0" noProof="1">
                <a:solidFill>
                  <a:srgbClr val="CB6015"/>
                </a:solidFill>
                <a:latin typeface="Calibri" panose="020F0502020204030204" pitchFamily="34" charset="0"/>
                <a:cs typeface="Calibri" panose="020F0502020204030204" pitchFamily="34" charset="0"/>
              </a:rPr>
              <a:t>comment</a:t>
            </a:r>
          </a:p>
        </p:txBody>
      </p:sp>
      <p:sp>
        <p:nvSpPr>
          <p:cNvPr id="25" name="Rounded Rectangle 24">
            <a:extLst>
              <a:ext uri="{FF2B5EF4-FFF2-40B4-BE49-F238E27FC236}">
                <a16:creationId xmlns:a16="http://schemas.microsoft.com/office/drawing/2014/main" id="{6B1F5A91-71F5-DE49-8A52-E9B789DE24D1}"/>
              </a:ext>
            </a:extLst>
          </p:cNvPr>
          <p:cNvSpPr/>
          <p:nvPr/>
        </p:nvSpPr>
        <p:spPr>
          <a:xfrm>
            <a:off x="6415089" y="2844801"/>
            <a:ext cx="3029919" cy="408935"/>
          </a:xfrm>
          <a:prstGeom prst="roundRect">
            <a:avLst>
              <a:gd name="adj" fmla="val 0"/>
            </a:avLst>
          </a:prstGeom>
          <a:solidFill>
            <a:srgbClr val="EEECE1"/>
          </a:solidFill>
          <a:ln w="6350" cap="flat" cmpd="sng" algn="ctr">
            <a:solidFill>
              <a:sysClr val="window" lastClr="FFFFFF">
                <a:lumMod val="85000"/>
              </a:sysClr>
            </a:solidFill>
            <a:prstDash val="solid"/>
          </a:ln>
          <a:effectLst/>
        </p:spPr>
        <p:txBody>
          <a:bodyPr rtlCol="0" anchor="ctr"/>
          <a:lstStyle/>
          <a:p>
            <a:pPr algn="ctr" defTabSz="457200">
              <a:defRPr/>
            </a:pPr>
            <a:r>
              <a:rPr lang="fr-FR" sz="1400" kern="0" noProof="1">
                <a:solidFill>
                  <a:srgbClr val="007B98"/>
                </a:solidFill>
                <a:latin typeface="Verdana" panose="020B0604030504040204" pitchFamily="34" charset="0"/>
                <a:ea typeface="Verdana" panose="020B0604030504040204" pitchFamily="34" charset="0"/>
                <a:cs typeface="Verdana" panose="020B0604030504040204" pitchFamily="34" charset="0"/>
              </a:rPr>
              <a:t>comments_by_video</a:t>
            </a:r>
          </a:p>
        </p:txBody>
      </p:sp>
      <p:sp>
        <p:nvSpPr>
          <p:cNvPr id="26" name="Rounded Rectangle 25">
            <a:extLst>
              <a:ext uri="{FF2B5EF4-FFF2-40B4-BE49-F238E27FC236}">
                <a16:creationId xmlns:a16="http://schemas.microsoft.com/office/drawing/2014/main" id="{CA1CF4C6-7337-1D45-AF70-4219C8E2E7D3}"/>
              </a:ext>
            </a:extLst>
          </p:cNvPr>
          <p:cNvSpPr/>
          <p:nvPr/>
        </p:nvSpPr>
        <p:spPr>
          <a:xfrm>
            <a:off x="8013955" y="3625891"/>
            <a:ext cx="870488" cy="171918"/>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TIMEUUID</a:t>
            </a:r>
          </a:p>
        </p:txBody>
      </p:sp>
      <p:sp>
        <p:nvSpPr>
          <p:cNvPr id="27" name="Rectangle 26">
            <a:extLst>
              <a:ext uri="{FF2B5EF4-FFF2-40B4-BE49-F238E27FC236}">
                <a16:creationId xmlns:a16="http://schemas.microsoft.com/office/drawing/2014/main" id="{4465E348-1098-604C-A36E-E6A276D241CA}"/>
              </a:ext>
            </a:extLst>
          </p:cNvPr>
          <p:cNvSpPr/>
          <p:nvPr/>
        </p:nvSpPr>
        <p:spPr>
          <a:xfrm>
            <a:off x="8926922" y="3264868"/>
            <a:ext cx="304892"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K</a:t>
            </a:r>
          </a:p>
        </p:txBody>
      </p:sp>
      <p:sp>
        <p:nvSpPr>
          <p:cNvPr id="28" name="Rounded Rectangle 27">
            <a:extLst>
              <a:ext uri="{FF2B5EF4-FFF2-40B4-BE49-F238E27FC236}">
                <a16:creationId xmlns:a16="http://schemas.microsoft.com/office/drawing/2014/main" id="{158A6853-2CA6-FB45-9E47-49B75F44C318}"/>
              </a:ext>
            </a:extLst>
          </p:cNvPr>
          <p:cNvSpPr/>
          <p:nvPr/>
        </p:nvSpPr>
        <p:spPr>
          <a:xfrm>
            <a:off x="8336809" y="4169966"/>
            <a:ext cx="526921" cy="164941"/>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TEXT</a:t>
            </a:r>
          </a:p>
        </p:txBody>
      </p:sp>
      <p:sp>
        <p:nvSpPr>
          <p:cNvPr id="29" name="Rectangle 28">
            <a:extLst>
              <a:ext uri="{FF2B5EF4-FFF2-40B4-BE49-F238E27FC236}">
                <a16:creationId xmlns:a16="http://schemas.microsoft.com/office/drawing/2014/main" id="{01299271-490F-0449-899A-B66D87E2549C}"/>
              </a:ext>
            </a:extLst>
          </p:cNvPr>
          <p:cNvSpPr/>
          <p:nvPr/>
        </p:nvSpPr>
        <p:spPr>
          <a:xfrm>
            <a:off x="8911439" y="3553280"/>
            <a:ext cx="308098"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C</a:t>
            </a:r>
          </a:p>
        </p:txBody>
      </p:sp>
      <p:sp>
        <p:nvSpPr>
          <p:cNvPr id="30" name="Rounded Rectangle 29">
            <a:extLst>
              <a:ext uri="{FF2B5EF4-FFF2-40B4-BE49-F238E27FC236}">
                <a16:creationId xmlns:a16="http://schemas.microsoft.com/office/drawing/2014/main" id="{B3AE8A36-8CE6-434C-BC9A-217443472867}"/>
              </a:ext>
            </a:extLst>
          </p:cNvPr>
          <p:cNvSpPr/>
          <p:nvPr/>
        </p:nvSpPr>
        <p:spPr>
          <a:xfrm>
            <a:off x="8352293" y="3350644"/>
            <a:ext cx="532151" cy="197783"/>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UUID</a:t>
            </a:r>
          </a:p>
        </p:txBody>
      </p:sp>
      <p:sp>
        <p:nvSpPr>
          <p:cNvPr id="31" name="Rounded Rectangle 30">
            <a:extLst>
              <a:ext uri="{FF2B5EF4-FFF2-40B4-BE49-F238E27FC236}">
                <a16:creationId xmlns:a16="http://schemas.microsoft.com/office/drawing/2014/main" id="{D3ACCF24-ED99-B54B-B07F-0C20E1344F29}"/>
              </a:ext>
            </a:extLst>
          </p:cNvPr>
          <p:cNvSpPr/>
          <p:nvPr/>
        </p:nvSpPr>
        <p:spPr>
          <a:xfrm>
            <a:off x="8336810" y="3874692"/>
            <a:ext cx="532151" cy="197783"/>
          </a:xfrm>
          <a:prstGeom prst="roundRect">
            <a:avLst>
              <a:gd name="adj" fmla="val 21866"/>
            </a:avLst>
          </a:prstGeom>
          <a:noFill/>
          <a:ln w="6350" cap="flat" cmpd="sng" algn="ctr">
            <a:solidFill>
              <a:sysClr val="window" lastClr="FFFFFF">
                <a:lumMod val="85000"/>
              </a:sysClr>
            </a:solidFill>
            <a:prstDash val="solid"/>
          </a:ln>
          <a:effectLst/>
        </p:spPr>
        <p:txBody>
          <a:bodyPr lIns="36000" tIns="0" rIns="0" bIns="0" rtlCol="0" anchor="t"/>
          <a:lstStyle/>
          <a:p>
            <a:pPr algn="ctr" defTabSz="457200">
              <a:defRPr/>
            </a:pPr>
            <a:r>
              <a:rPr lang="fr-FR" sz="1200" kern="0" dirty="0">
                <a:solidFill>
                  <a:prstClr val="black"/>
                </a:solidFill>
                <a:latin typeface="Courier New" panose="02070309020205020404" pitchFamily="49" charset="0"/>
                <a:cs typeface="Courier New" panose="02070309020205020404" pitchFamily="49" charset="0"/>
              </a:rPr>
              <a:t>UUID</a:t>
            </a:r>
          </a:p>
        </p:txBody>
      </p:sp>
      <p:sp>
        <p:nvSpPr>
          <p:cNvPr id="32" name="Rectangle 31">
            <a:extLst>
              <a:ext uri="{FF2B5EF4-FFF2-40B4-BE49-F238E27FC236}">
                <a16:creationId xmlns:a16="http://schemas.microsoft.com/office/drawing/2014/main" id="{C7661797-DE9F-494A-8AFF-A05239AAC6B7}"/>
              </a:ext>
            </a:extLst>
          </p:cNvPr>
          <p:cNvSpPr/>
          <p:nvPr/>
        </p:nvSpPr>
        <p:spPr>
          <a:xfrm rot="10800000">
            <a:off x="9065449" y="3505359"/>
            <a:ext cx="393056" cy="369332"/>
          </a:xfrm>
          <a:prstGeom prst="rect">
            <a:avLst/>
          </a:prstGeom>
        </p:spPr>
        <p:txBody>
          <a:bodyPr wrap="none">
            <a:spAutoFit/>
          </a:bodyPr>
          <a:lstStyle/>
          <a:p>
            <a:pPr defTabSz="457200"/>
            <a:r>
              <a:rPr lang="fr-FR" dirty="0">
                <a:solidFill>
                  <a:srgbClr val="CB6015"/>
                </a:solidFill>
                <a:latin typeface="Calibri" panose="020F0502020204030204" pitchFamily="34" charset="0"/>
                <a:cs typeface="Calibri" panose="020F0502020204030204" pitchFamily="34" charset="0"/>
              </a:rPr>
              <a:t>↑</a:t>
            </a:r>
          </a:p>
        </p:txBody>
      </p:sp>
      <p:sp>
        <p:nvSpPr>
          <p:cNvPr id="35" name="Rounded Rectangle 34">
            <a:extLst>
              <a:ext uri="{FF2B5EF4-FFF2-40B4-BE49-F238E27FC236}">
                <a16:creationId xmlns:a16="http://schemas.microsoft.com/office/drawing/2014/main" id="{018127E7-0C65-9643-B03D-65C605756261}"/>
              </a:ext>
            </a:extLst>
          </p:cNvPr>
          <p:cNvSpPr/>
          <p:nvPr/>
        </p:nvSpPr>
        <p:spPr>
          <a:xfrm>
            <a:off x="8509562" y="30115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Tx/>
            </a:pPr>
            <a:endParaRPr lang="fr-FR" sz="1600" b="1" i="1">
              <a:solidFill>
                <a:srgbClr val="007A97"/>
              </a:solidFill>
            </a:endParaRPr>
          </a:p>
        </p:txBody>
      </p:sp>
      <p:sp>
        <p:nvSpPr>
          <p:cNvPr id="36" name="Rounded Rectangle 35">
            <a:extLst>
              <a:ext uri="{FF2B5EF4-FFF2-40B4-BE49-F238E27FC236}">
                <a16:creationId xmlns:a16="http://schemas.microsoft.com/office/drawing/2014/main" id="{DD9B439A-0403-1046-B599-53D924185B31}"/>
              </a:ext>
            </a:extLst>
          </p:cNvPr>
          <p:cNvSpPr/>
          <p:nvPr/>
        </p:nvSpPr>
        <p:spPr>
          <a:xfrm>
            <a:off x="8509562" y="649281"/>
            <a:ext cx="489157" cy="242777"/>
          </a:xfrm>
          <a:prstGeom prst="roundRect">
            <a:avLst>
              <a:gd name="adj" fmla="val 0"/>
            </a:avLst>
          </a:prstGeom>
          <a:solidFill>
            <a:srgbClr val="7030A0"/>
          </a:solid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7" name="Rounded Rectangle 36">
            <a:extLst>
              <a:ext uri="{FF2B5EF4-FFF2-40B4-BE49-F238E27FC236}">
                <a16:creationId xmlns:a16="http://schemas.microsoft.com/office/drawing/2014/main" id="{F4F1BF35-45BA-6F42-8267-D444709A8964}"/>
              </a:ext>
            </a:extLst>
          </p:cNvPr>
          <p:cNvSpPr/>
          <p:nvPr/>
        </p:nvSpPr>
        <p:spPr>
          <a:xfrm>
            <a:off x="9144000" y="52789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8" name="Rounded Rectangle 37">
            <a:extLst>
              <a:ext uri="{FF2B5EF4-FFF2-40B4-BE49-F238E27FC236}">
                <a16:creationId xmlns:a16="http://schemas.microsoft.com/office/drawing/2014/main" id="{30966E52-27FE-1145-8C56-3BF43E6A0129}"/>
              </a:ext>
            </a:extLst>
          </p:cNvPr>
          <p:cNvSpPr/>
          <p:nvPr/>
        </p:nvSpPr>
        <p:spPr>
          <a:xfrm>
            <a:off x="9829800" y="525264"/>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39" name="Rounded Rectangle 38">
            <a:extLst>
              <a:ext uri="{FF2B5EF4-FFF2-40B4-BE49-F238E27FC236}">
                <a16:creationId xmlns:a16="http://schemas.microsoft.com/office/drawing/2014/main" id="{3F0AE0FC-3FE8-A344-911A-17E0966538CE}"/>
              </a:ext>
            </a:extLst>
          </p:cNvPr>
          <p:cNvSpPr/>
          <p:nvPr/>
        </p:nvSpPr>
        <p:spPr>
          <a:xfrm>
            <a:off x="10515600" y="523986"/>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40" name="Straight Arrow Connector 39">
            <a:extLst>
              <a:ext uri="{FF2B5EF4-FFF2-40B4-BE49-F238E27FC236}">
                <a16:creationId xmlns:a16="http://schemas.microsoft.com/office/drawing/2014/main" id="{71447BFE-5CD3-DD43-A4D2-B2ACF8C9C62E}"/>
              </a:ext>
            </a:extLst>
          </p:cNvPr>
          <p:cNvCxnSpPr>
            <a:cxnSpLocks/>
            <a:endCxn id="37" idx="1"/>
          </p:cNvCxnSpPr>
          <p:nvPr/>
        </p:nvCxnSpPr>
        <p:spPr>
          <a:xfrm>
            <a:off x="9002583" y="420302"/>
            <a:ext cx="141416" cy="22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90E70372-779C-1A49-8896-A1665466FF85}"/>
              </a:ext>
            </a:extLst>
          </p:cNvPr>
          <p:cNvCxnSpPr>
            <a:cxnSpLocks/>
            <a:stCxn id="36" idx="3"/>
            <a:endCxn id="37" idx="1"/>
          </p:cNvCxnSpPr>
          <p:nvPr/>
        </p:nvCxnSpPr>
        <p:spPr>
          <a:xfrm flipV="1">
            <a:off x="8998719" y="649281"/>
            <a:ext cx="145281" cy="121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74ECC61F-2DF3-D145-9B67-FB58C9481BFB}"/>
              </a:ext>
            </a:extLst>
          </p:cNvPr>
          <p:cNvCxnSpPr>
            <a:cxnSpLocks/>
          </p:cNvCxnSpPr>
          <p:nvPr/>
        </p:nvCxnSpPr>
        <p:spPr>
          <a:xfrm flipV="1">
            <a:off x="9613942" y="645373"/>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869FE3E0-A92B-5840-A90C-AFAD3FA5E6F1}"/>
              </a:ext>
            </a:extLst>
          </p:cNvPr>
          <p:cNvCxnSpPr>
            <a:cxnSpLocks/>
          </p:cNvCxnSpPr>
          <p:nvPr/>
        </p:nvCxnSpPr>
        <p:spPr>
          <a:xfrm flipV="1">
            <a:off x="10309027" y="626459"/>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Rounded Rectangle 43">
            <a:extLst>
              <a:ext uri="{FF2B5EF4-FFF2-40B4-BE49-F238E27FC236}">
                <a16:creationId xmlns:a16="http://schemas.microsoft.com/office/drawing/2014/main" id="{E9EDE286-8781-B441-80D5-21C3813A889B}"/>
              </a:ext>
            </a:extLst>
          </p:cNvPr>
          <p:cNvSpPr/>
          <p:nvPr/>
        </p:nvSpPr>
        <p:spPr>
          <a:xfrm>
            <a:off x="11245643" y="531869"/>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45" name="Straight Arrow Connector 44">
            <a:extLst>
              <a:ext uri="{FF2B5EF4-FFF2-40B4-BE49-F238E27FC236}">
                <a16:creationId xmlns:a16="http://schemas.microsoft.com/office/drawing/2014/main" id="{EE7278EF-7283-F743-A014-C70B4498C35C}"/>
              </a:ext>
            </a:extLst>
          </p:cNvPr>
          <p:cNvCxnSpPr>
            <a:cxnSpLocks/>
          </p:cNvCxnSpPr>
          <p:nvPr/>
        </p:nvCxnSpPr>
        <p:spPr>
          <a:xfrm flipV="1">
            <a:off x="11018231" y="626354"/>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55123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6CAE-371B-624B-98CE-5A3289DD58AF}"/>
              </a:ext>
            </a:extLst>
          </p:cNvPr>
          <p:cNvSpPr>
            <a:spLocks noGrp="1"/>
          </p:cNvSpPr>
          <p:nvPr>
            <p:ph type="title"/>
          </p:nvPr>
        </p:nvSpPr>
        <p:spPr/>
        <p:txBody>
          <a:bodyPr/>
          <a:lstStyle/>
          <a:p>
            <a:r>
              <a:rPr lang="fr-FR" dirty="0"/>
              <a:t>Schema DDL</a:t>
            </a:r>
          </a:p>
        </p:txBody>
      </p:sp>
      <p:sp>
        <p:nvSpPr>
          <p:cNvPr id="16" name="Subtitle 15">
            <a:extLst>
              <a:ext uri="{FF2B5EF4-FFF2-40B4-BE49-F238E27FC236}">
                <a16:creationId xmlns:a16="http://schemas.microsoft.com/office/drawing/2014/main" id="{A81E5350-9BEF-7C41-BD7B-9621D3F084E7}"/>
              </a:ext>
            </a:extLst>
          </p:cNvPr>
          <p:cNvSpPr>
            <a:spLocks noGrp="1"/>
          </p:cNvSpPr>
          <p:nvPr>
            <p:ph type="subTitle" idx="2"/>
          </p:nvPr>
        </p:nvSpPr>
        <p:spPr/>
        <p:txBody>
          <a:bodyPr/>
          <a:lstStyle/>
          <a:p>
            <a:endParaRPr lang="fr-FR"/>
          </a:p>
        </p:txBody>
      </p:sp>
      <p:sp>
        <p:nvSpPr>
          <p:cNvPr id="17" name="Subtitle 16">
            <a:extLst>
              <a:ext uri="{FF2B5EF4-FFF2-40B4-BE49-F238E27FC236}">
                <a16:creationId xmlns:a16="http://schemas.microsoft.com/office/drawing/2014/main" id="{515985F8-9020-DE4D-81AA-A5A9EC45BE3D}"/>
              </a:ext>
            </a:extLst>
          </p:cNvPr>
          <p:cNvSpPr>
            <a:spLocks noGrp="1"/>
          </p:cNvSpPr>
          <p:nvPr>
            <p:ph type="subTitle" idx="3"/>
          </p:nvPr>
        </p:nvSpPr>
        <p:spPr/>
        <p:txBody>
          <a:bodyPr/>
          <a:lstStyle/>
          <a:p>
            <a:endParaRPr lang="fr-FR"/>
          </a:p>
        </p:txBody>
      </p:sp>
      <p:sp>
        <p:nvSpPr>
          <p:cNvPr id="15" name="Rectangle 14">
            <a:extLst>
              <a:ext uri="{FF2B5EF4-FFF2-40B4-BE49-F238E27FC236}">
                <a16:creationId xmlns:a16="http://schemas.microsoft.com/office/drawing/2014/main" id="{795363A3-97C0-9E4B-856D-A91F6D4F2E2C}"/>
              </a:ext>
            </a:extLst>
          </p:cNvPr>
          <p:cNvSpPr/>
          <p:nvPr/>
        </p:nvSpPr>
        <p:spPr>
          <a:xfrm>
            <a:off x="1457082" y="1283178"/>
            <a:ext cx="8741676" cy="5078313"/>
          </a:xfrm>
          <a:prstGeom prst="rect">
            <a:avLst/>
          </a:prstGeom>
        </p:spPr>
        <p:txBody>
          <a:bodyPr wrap="square">
            <a:spAutoFit/>
          </a:bodyPr>
          <a:lstStyle/>
          <a:p>
            <a:pPr defTabSz="457200"/>
            <a:r>
              <a:rPr lang="fr-FR" b="1" noProof="1">
                <a:solidFill>
                  <a:srgbClr val="1F497D"/>
                </a:solidFill>
                <a:latin typeface="Courier New" panose="02070309020205020404" pitchFamily="49" charset="0"/>
                <a:cs typeface="Courier New" panose="02070309020205020404" pitchFamily="49" charset="0"/>
              </a:rPr>
              <a:t>CREATE TABLE IF NOT EXISTS </a:t>
            </a:r>
            <a:r>
              <a:rPr lang="fr-FR" b="1" noProof="1">
                <a:solidFill>
                  <a:srgbClr val="148C73"/>
                </a:solidFill>
                <a:latin typeface="Courier New" panose="02070309020205020404" pitchFamily="49" charset="0"/>
                <a:cs typeface="Courier New" panose="02070309020205020404" pitchFamily="49" charset="0"/>
              </a:rPr>
              <a:t>comments_by_user</a:t>
            </a:r>
            <a:r>
              <a:rPr lang="fr-FR" noProof="1">
                <a:solidFill>
                  <a:prstClr val="black"/>
                </a:solidFill>
                <a:latin typeface="Courier New" panose="02070309020205020404" pitchFamily="49" charset="0"/>
                <a:cs typeface="Courier New" panose="02070309020205020404" pitchFamily="49" charset="0"/>
              </a:rPr>
              <a:t> (</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userid</a:t>
            </a:r>
            <a:r>
              <a:rPr lang="fr-FR" noProof="1">
                <a:solidFill>
                  <a:prstClr val="black"/>
                </a:solidFill>
                <a:latin typeface="Courier New" panose="02070309020205020404" pitchFamily="49" charset="0"/>
                <a:cs typeface="Courier New" panose="02070309020205020404" pitchFamily="49" charset="0"/>
              </a:rPr>
              <a:t> uuid,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commentid</a:t>
            </a:r>
            <a:r>
              <a:rPr lang="fr-FR" noProof="1">
                <a:solidFill>
                  <a:prstClr val="black"/>
                </a:solidFill>
                <a:latin typeface="Courier New" panose="02070309020205020404" pitchFamily="49" charset="0"/>
                <a:cs typeface="Courier New" panose="02070309020205020404" pitchFamily="49" charset="0"/>
              </a:rPr>
              <a:t> timeuuid,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videoid</a:t>
            </a:r>
            <a:r>
              <a:rPr lang="fr-FR" noProof="1">
                <a:solidFill>
                  <a:prstClr val="black"/>
                </a:solidFill>
                <a:latin typeface="Courier New" panose="02070309020205020404" pitchFamily="49" charset="0"/>
                <a:cs typeface="Courier New" panose="02070309020205020404" pitchFamily="49" charset="0"/>
              </a:rPr>
              <a:t> uuid,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comment</a:t>
            </a:r>
            <a:r>
              <a:rPr lang="fr-FR" noProof="1">
                <a:solidFill>
                  <a:prstClr val="black"/>
                </a:solidFill>
                <a:latin typeface="Courier New" panose="02070309020205020404" pitchFamily="49" charset="0"/>
                <a:cs typeface="Courier New" panose="02070309020205020404" pitchFamily="49" charset="0"/>
              </a:rPr>
              <a:t> text,</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srgbClr val="A189AD">
                    <a:lumMod val="75000"/>
                  </a:srgbClr>
                </a:solidFill>
                <a:latin typeface="Courier New" panose="02070309020205020404" pitchFamily="49" charset="0"/>
                <a:cs typeface="Courier New" panose="02070309020205020404" pitchFamily="49" charset="0"/>
              </a:rPr>
              <a:t>PRIMARY KEY</a:t>
            </a:r>
            <a:r>
              <a:rPr lang="fr-FR" noProof="1">
                <a:solidFill>
                  <a:prstClr val="black"/>
                </a:solidFill>
                <a:latin typeface="Courier New" panose="02070309020205020404" pitchFamily="49" charset="0"/>
                <a:cs typeface="Courier New" panose="02070309020205020404" pitchFamily="49" charset="0"/>
              </a:rPr>
              <a:t> ((userid), commentid)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srgbClr val="1F497D"/>
                </a:solidFill>
                <a:latin typeface="Courier New" panose="02070309020205020404" pitchFamily="49" charset="0"/>
                <a:cs typeface="Courier New" panose="02070309020205020404" pitchFamily="49" charset="0"/>
              </a:rPr>
              <a:t>WITH CLUSTERING ORDER BY </a:t>
            </a:r>
            <a:r>
              <a:rPr lang="fr-FR" noProof="1">
                <a:solidFill>
                  <a:prstClr val="black"/>
                </a:solidFill>
                <a:latin typeface="Courier New" panose="02070309020205020404" pitchFamily="49" charset="0"/>
                <a:cs typeface="Courier New" panose="02070309020205020404" pitchFamily="49" charset="0"/>
              </a:rPr>
              <a:t>(commentid </a:t>
            </a:r>
            <a:r>
              <a:rPr lang="fr-FR" b="1" noProof="1">
                <a:solidFill>
                  <a:srgbClr val="1F497D"/>
                </a:solidFill>
                <a:latin typeface="Courier New" panose="02070309020205020404" pitchFamily="49" charset="0"/>
                <a:cs typeface="Courier New" panose="02070309020205020404" pitchFamily="49" charset="0"/>
              </a:rPr>
              <a:t>DESC</a:t>
            </a:r>
            <a:r>
              <a:rPr lang="fr-FR" noProof="1">
                <a:solidFill>
                  <a:prstClr val="black"/>
                </a:solidFill>
                <a:latin typeface="Courier New" panose="02070309020205020404" pitchFamily="49" charset="0"/>
                <a:cs typeface="Courier New" panose="02070309020205020404" pitchFamily="49" charset="0"/>
              </a:rPr>
              <a:t>);</a:t>
            </a:r>
          </a:p>
          <a:p>
            <a:pPr defTabSz="457200"/>
            <a:endParaRPr lang="fr-FR" b="1" noProof="1">
              <a:solidFill>
                <a:srgbClr val="1F497D"/>
              </a:solidFill>
              <a:latin typeface="Courier New" panose="02070309020205020404" pitchFamily="49" charset="0"/>
              <a:cs typeface="Courier New" panose="02070309020205020404" pitchFamily="49" charset="0"/>
            </a:endParaRPr>
          </a:p>
          <a:p>
            <a:pPr defTabSz="457200"/>
            <a:endParaRPr lang="fr-FR" b="1" noProof="1">
              <a:solidFill>
                <a:srgbClr val="1F497D"/>
              </a:solidFill>
              <a:latin typeface="Courier New" panose="02070309020205020404" pitchFamily="49" charset="0"/>
              <a:cs typeface="Courier New" panose="02070309020205020404" pitchFamily="49" charset="0"/>
            </a:endParaRPr>
          </a:p>
          <a:p>
            <a:pPr defTabSz="457200"/>
            <a:r>
              <a:rPr lang="fr-FR" b="1" noProof="1">
                <a:solidFill>
                  <a:srgbClr val="1F497D"/>
                </a:solidFill>
                <a:latin typeface="Courier New" panose="02070309020205020404" pitchFamily="49" charset="0"/>
                <a:cs typeface="Courier New" panose="02070309020205020404" pitchFamily="49" charset="0"/>
              </a:rPr>
              <a:t>CREATE TABLE IF NOT EXISTS</a:t>
            </a:r>
            <a:r>
              <a:rPr lang="fr-FR" noProof="1">
                <a:solidFill>
                  <a:prstClr val="black"/>
                </a:solidFill>
                <a:latin typeface="Courier New" panose="02070309020205020404" pitchFamily="49" charset="0"/>
                <a:cs typeface="Courier New" panose="02070309020205020404" pitchFamily="49" charset="0"/>
              </a:rPr>
              <a:t> </a:t>
            </a:r>
            <a:r>
              <a:rPr lang="fr-FR" b="1" noProof="1">
                <a:solidFill>
                  <a:srgbClr val="148C73"/>
                </a:solidFill>
                <a:latin typeface="Courier New" panose="02070309020205020404" pitchFamily="49" charset="0"/>
                <a:cs typeface="Courier New" panose="02070309020205020404" pitchFamily="49" charset="0"/>
              </a:rPr>
              <a:t>comments_by_video </a:t>
            </a:r>
            <a:r>
              <a:rPr lang="fr-FR" noProof="1">
                <a:solidFill>
                  <a:prstClr val="black"/>
                </a:solidFill>
                <a:latin typeface="Courier New" panose="02070309020205020404" pitchFamily="49" charset="0"/>
                <a:cs typeface="Courier New" panose="02070309020205020404" pitchFamily="49" charset="0"/>
              </a:rPr>
              <a:t>(</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videoid</a:t>
            </a:r>
            <a:r>
              <a:rPr lang="fr-FR" noProof="1">
                <a:solidFill>
                  <a:prstClr val="black"/>
                </a:solidFill>
                <a:latin typeface="Courier New" panose="02070309020205020404" pitchFamily="49" charset="0"/>
                <a:cs typeface="Courier New" panose="02070309020205020404" pitchFamily="49" charset="0"/>
              </a:rPr>
              <a:t>   uuid,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commentid</a:t>
            </a:r>
            <a:r>
              <a:rPr lang="fr-FR" noProof="1">
                <a:solidFill>
                  <a:prstClr val="black"/>
                </a:solidFill>
                <a:latin typeface="Courier New" panose="02070309020205020404" pitchFamily="49" charset="0"/>
                <a:cs typeface="Courier New" panose="02070309020205020404" pitchFamily="49" charset="0"/>
              </a:rPr>
              <a:t> timeuuid,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userid</a:t>
            </a:r>
            <a:r>
              <a:rPr lang="fr-FR" noProof="1">
                <a:solidFill>
                  <a:prstClr val="black"/>
                </a:solidFill>
                <a:latin typeface="Courier New" panose="02070309020205020404" pitchFamily="49" charset="0"/>
                <a:cs typeface="Courier New" panose="02070309020205020404" pitchFamily="49" charset="0"/>
              </a:rPr>
              <a:t>    uuid,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prstClr val="black"/>
                </a:solidFill>
                <a:latin typeface="Courier New" panose="02070309020205020404" pitchFamily="49" charset="0"/>
                <a:cs typeface="Courier New" panose="02070309020205020404" pitchFamily="49" charset="0"/>
              </a:rPr>
              <a:t>comment</a:t>
            </a:r>
            <a:r>
              <a:rPr lang="fr-FR" noProof="1">
                <a:solidFill>
                  <a:prstClr val="black"/>
                </a:solidFill>
                <a:latin typeface="Courier New" panose="02070309020205020404" pitchFamily="49" charset="0"/>
                <a:cs typeface="Courier New" panose="02070309020205020404" pitchFamily="49" charset="0"/>
              </a:rPr>
              <a:t>   text,</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srgbClr val="A189AD">
                    <a:lumMod val="75000"/>
                  </a:srgbClr>
                </a:solidFill>
                <a:latin typeface="Courier New" panose="02070309020205020404" pitchFamily="49" charset="0"/>
                <a:cs typeface="Courier New" panose="02070309020205020404" pitchFamily="49" charset="0"/>
              </a:rPr>
              <a:t>PRIMARY KEY </a:t>
            </a:r>
            <a:r>
              <a:rPr lang="fr-FR" noProof="1">
                <a:solidFill>
                  <a:prstClr val="black"/>
                </a:solidFill>
                <a:latin typeface="Courier New" panose="02070309020205020404" pitchFamily="49" charset="0"/>
                <a:cs typeface="Courier New" panose="02070309020205020404" pitchFamily="49" charset="0"/>
              </a:rPr>
              <a:t>((videoid), commentid)</a:t>
            </a:r>
          </a:p>
          <a:p>
            <a:pPr defTabSz="457200"/>
            <a:r>
              <a:rPr lang="fr-FR" noProof="1">
                <a:solidFill>
                  <a:prstClr val="black"/>
                </a:solidFill>
                <a:latin typeface="Courier New" panose="02070309020205020404" pitchFamily="49" charset="0"/>
                <a:cs typeface="Courier New" panose="02070309020205020404" pitchFamily="49" charset="0"/>
              </a:rPr>
              <a:t>) </a:t>
            </a:r>
            <a:r>
              <a:rPr lang="fr-FR" b="1" noProof="1">
                <a:solidFill>
                  <a:srgbClr val="1F497D"/>
                </a:solidFill>
                <a:latin typeface="Courier New" panose="02070309020205020404" pitchFamily="49" charset="0"/>
                <a:cs typeface="Courier New" panose="02070309020205020404" pitchFamily="49" charset="0"/>
              </a:rPr>
              <a:t>WITH CLUSTERING ORDER BY </a:t>
            </a:r>
            <a:r>
              <a:rPr lang="fr-FR" noProof="1">
                <a:solidFill>
                  <a:prstClr val="black"/>
                </a:solidFill>
                <a:latin typeface="Courier New" panose="02070309020205020404" pitchFamily="49" charset="0"/>
                <a:cs typeface="Courier New" panose="02070309020205020404" pitchFamily="49" charset="0"/>
              </a:rPr>
              <a:t>(commentid </a:t>
            </a:r>
            <a:r>
              <a:rPr lang="fr-FR" b="1" noProof="1">
                <a:solidFill>
                  <a:srgbClr val="1F497D"/>
                </a:solidFill>
                <a:latin typeface="Courier New" panose="02070309020205020404" pitchFamily="49" charset="0"/>
                <a:cs typeface="Courier New" panose="02070309020205020404" pitchFamily="49" charset="0"/>
              </a:rPr>
              <a:t>DESC</a:t>
            </a:r>
            <a:r>
              <a:rPr lang="fr-FR" noProof="1">
                <a:solidFill>
                  <a:prstClr val="black"/>
                </a:solidFill>
                <a:latin typeface="Courier New" panose="02070309020205020404" pitchFamily="49" charset="0"/>
                <a:cs typeface="Courier New" panose="02070309020205020404" pitchFamily="49" charset="0"/>
              </a:rPr>
              <a:t>);</a:t>
            </a:r>
          </a:p>
          <a:p>
            <a:pPr defTabSz="457200"/>
            <a:br>
              <a:rPr lang="fr-FR" noProof="1">
                <a:solidFill>
                  <a:prstClr val="black"/>
                </a:solidFill>
                <a:latin typeface="Courier New" panose="02070309020205020404" pitchFamily="49" charset="0"/>
                <a:cs typeface="Courier New" panose="02070309020205020404" pitchFamily="49" charset="0"/>
              </a:rPr>
            </a:br>
            <a:endParaRPr lang="fr-FR" noProof="1">
              <a:solidFill>
                <a:prstClr val="black"/>
              </a:solidFill>
              <a:latin typeface="Courier New" panose="02070309020205020404" pitchFamily="49" charset="0"/>
              <a:cs typeface="Courier New" panose="02070309020205020404" pitchFamily="49" charset="0"/>
            </a:endParaRPr>
          </a:p>
        </p:txBody>
      </p:sp>
      <p:sp>
        <p:nvSpPr>
          <p:cNvPr id="18" name="Rounded Rectangle 17">
            <a:extLst>
              <a:ext uri="{FF2B5EF4-FFF2-40B4-BE49-F238E27FC236}">
                <a16:creationId xmlns:a16="http://schemas.microsoft.com/office/drawing/2014/main" id="{CE2B5A35-9824-0342-9809-EF80D510B3E2}"/>
              </a:ext>
            </a:extLst>
          </p:cNvPr>
          <p:cNvSpPr/>
          <p:nvPr/>
        </p:nvSpPr>
        <p:spPr>
          <a:xfrm>
            <a:off x="8509562" y="30115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ClrTx/>
            </a:pPr>
            <a:endParaRPr lang="fr-FR" sz="1600" b="1" i="1">
              <a:solidFill>
                <a:srgbClr val="007A97"/>
              </a:solidFill>
            </a:endParaRPr>
          </a:p>
        </p:txBody>
      </p:sp>
      <p:sp>
        <p:nvSpPr>
          <p:cNvPr id="19" name="Rounded Rectangle 18">
            <a:extLst>
              <a:ext uri="{FF2B5EF4-FFF2-40B4-BE49-F238E27FC236}">
                <a16:creationId xmlns:a16="http://schemas.microsoft.com/office/drawing/2014/main" id="{45FC9ED8-0F7D-474E-BAA2-D622FF337BE4}"/>
              </a:ext>
            </a:extLst>
          </p:cNvPr>
          <p:cNvSpPr/>
          <p:nvPr/>
        </p:nvSpPr>
        <p:spPr>
          <a:xfrm>
            <a:off x="8509562" y="649281"/>
            <a:ext cx="489157" cy="242777"/>
          </a:xfrm>
          <a:prstGeom prst="roundRect">
            <a:avLst>
              <a:gd name="adj" fmla="val 0"/>
            </a:avLst>
          </a:prstGeom>
          <a:solidFill>
            <a:srgbClr val="7030A0"/>
          </a:solid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20" name="Rounded Rectangle 19">
            <a:extLst>
              <a:ext uri="{FF2B5EF4-FFF2-40B4-BE49-F238E27FC236}">
                <a16:creationId xmlns:a16="http://schemas.microsoft.com/office/drawing/2014/main" id="{0EE0FC8B-3BEA-4242-9DD6-700620C3C172}"/>
              </a:ext>
            </a:extLst>
          </p:cNvPr>
          <p:cNvSpPr/>
          <p:nvPr/>
        </p:nvSpPr>
        <p:spPr>
          <a:xfrm>
            <a:off x="9144000" y="527892"/>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21" name="Rounded Rectangle 20">
            <a:extLst>
              <a:ext uri="{FF2B5EF4-FFF2-40B4-BE49-F238E27FC236}">
                <a16:creationId xmlns:a16="http://schemas.microsoft.com/office/drawing/2014/main" id="{6E01AA86-4CF4-DF47-A50F-A0965099BD43}"/>
              </a:ext>
            </a:extLst>
          </p:cNvPr>
          <p:cNvSpPr/>
          <p:nvPr/>
        </p:nvSpPr>
        <p:spPr>
          <a:xfrm>
            <a:off x="9829800" y="525264"/>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sp>
        <p:nvSpPr>
          <p:cNvPr id="22" name="Rounded Rectangle 21">
            <a:extLst>
              <a:ext uri="{FF2B5EF4-FFF2-40B4-BE49-F238E27FC236}">
                <a16:creationId xmlns:a16="http://schemas.microsoft.com/office/drawing/2014/main" id="{127E492F-E2DF-D949-8CC0-400A63B3387A}"/>
              </a:ext>
            </a:extLst>
          </p:cNvPr>
          <p:cNvSpPr/>
          <p:nvPr/>
        </p:nvSpPr>
        <p:spPr>
          <a:xfrm>
            <a:off x="10515600" y="523986"/>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23" name="Straight Arrow Connector 22">
            <a:extLst>
              <a:ext uri="{FF2B5EF4-FFF2-40B4-BE49-F238E27FC236}">
                <a16:creationId xmlns:a16="http://schemas.microsoft.com/office/drawing/2014/main" id="{A958EE7E-C22B-4D49-8B17-4F51F16E4B56}"/>
              </a:ext>
            </a:extLst>
          </p:cNvPr>
          <p:cNvCxnSpPr>
            <a:cxnSpLocks/>
            <a:endCxn id="20" idx="1"/>
          </p:cNvCxnSpPr>
          <p:nvPr/>
        </p:nvCxnSpPr>
        <p:spPr>
          <a:xfrm>
            <a:off x="9002583" y="420302"/>
            <a:ext cx="141416" cy="228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F40CEA2-60CA-DC46-B91C-8FFE97A10E41}"/>
              </a:ext>
            </a:extLst>
          </p:cNvPr>
          <p:cNvCxnSpPr>
            <a:cxnSpLocks/>
            <a:stCxn id="19" idx="3"/>
            <a:endCxn id="20" idx="1"/>
          </p:cNvCxnSpPr>
          <p:nvPr/>
        </p:nvCxnSpPr>
        <p:spPr>
          <a:xfrm flipV="1">
            <a:off x="8998719" y="649281"/>
            <a:ext cx="145281" cy="121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9F9606A-3F24-6C42-8019-F8B9D8A39A9D}"/>
              </a:ext>
            </a:extLst>
          </p:cNvPr>
          <p:cNvCxnSpPr>
            <a:cxnSpLocks/>
          </p:cNvCxnSpPr>
          <p:nvPr/>
        </p:nvCxnSpPr>
        <p:spPr>
          <a:xfrm flipV="1">
            <a:off x="9613942" y="645373"/>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BBE47CD7-F442-1B45-A2EB-7E4BB8510479}"/>
              </a:ext>
            </a:extLst>
          </p:cNvPr>
          <p:cNvCxnSpPr>
            <a:cxnSpLocks/>
          </p:cNvCxnSpPr>
          <p:nvPr/>
        </p:nvCxnSpPr>
        <p:spPr>
          <a:xfrm flipV="1">
            <a:off x="10309027" y="626459"/>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Rounded Rectangle 26">
            <a:extLst>
              <a:ext uri="{FF2B5EF4-FFF2-40B4-BE49-F238E27FC236}">
                <a16:creationId xmlns:a16="http://schemas.microsoft.com/office/drawing/2014/main" id="{D3B2F7EE-7EFB-774D-AD5F-CE272726BF54}"/>
              </a:ext>
            </a:extLst>
          </p:cNvPr>
          <p:cNvSpPr/>
          <p:nvPr/>
        </p:nvSpPr>
        <p:spPr>
          <a:xfrm>
            <a:off x="11245643" y="531869"/>
            <a:ext cx="489157" cy="242777"/>
          </a:xfrm>
          <a:prstGeom prst="roundRect">
            <a:avLst>
              <a:gd name="adj" fmla="val 0"/>
            </a:avLst>
          </a:prstGeom>
          <a:noFill/>
          <a:ln w="9525" cap="flat" cmpd="sng" algn="ctr">
            <a:solidFill>
              <a:srgbClr val="007A97"/>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fr-FR" sz="1600" i="1" kern="0">
              <a:solidFill>
                <a:srgbClr val="007A97"/>
              </a:solidFill>
              <a:latin typeface="Arial" panose="020B0604020202020204"/>
            </a:endParaRPr>
          </a:p>
        </p:txBody>
      </p:sp>
      <p:cxnSp>
        <p:nvCxnSpPr>
          <p:cNvPr id="28" name="Straight Arrow Connector 27">
            <a:extLst>
              <a:ext uri="{FF2B5EF4-FFF2-40B4-BE49-F238E27FC236}">
                <a16:creationId xmlns:a16="http://schemas.microsoft.com/office/drawing/2014/main" id="{ADA30725-F96C-E74E-93D0-48D50F03964C}"/>
              </a:ext>
            </a:extLst>
          </p:cNvPr>
          <p:cNvCxnSpPr>
            <a:cxnSpLocks/>
          </p:cNvCxnSpPr>
          <p:nvPr/>
        </p:nvCxnSpPr>
        <p:spPr>
          <a:xfrm flipV="1">
            <a:off x="11018231" y="626354"/>
            <a:ext cx="237459"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6769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2"/>
          <p:cNvSpPr txBox="1">
            <a:spLocks noGrp="1"/>
          </p:cNvSpPr>
          <p:nvPr>
            <p:ph type="title"/>
          </p:nvPr>
        </p:nvSpPr>
        <p:spPr>
          <a:xfrm>
            <a:off x="457200" y="2759077"/>
            <a:ext cx="11277600" cy="1797600"/>
          </a:xfrm>
          <a:prstGeom prst="rect">
            <a:avLst/>
          </a:prstGeom>
          <a:noFill/>
          <a:ln>
            <a:noFill/>
          </a:ln>
        </p:spPr>
        <p:txBody>
          <a:bodyPr spcFirstLastPara="1" wrap="square" lIns="0" tIns="0" rIns="0" bIns="0" anchor="t" anchorCtr="0">
            <a:noAutofit/>
          </a:bodyPr>
          <a:lstStyle/>
          <a:p>
            <a:r>
              <a:rPr lang="en-US" sz="5333" dirty="0">
                <a:solidFill>
                  <a:srgbClr val="1F4ADE"/>
                </a:solidFill>
              </a:rPr>
              <a:t>“Designing Queries” Notebook</a:t>
            </a:r>
            <a:endParaRPr dirty="0"/>
          </a:p>
        </p:txBody>
      </p:sp>
      <p:sp>
        <p:nvSpPr>
          <p:cNvPr id="612" name="Google Shape;612;p42"/>
          <p:cNvSpPr txBox="1">
            <a:spLocks noGrp="1"/>
          </p:cNvSpPr>
          <p:nvPr>
            <p:ph type="subTitle" idx="1"/>
          </p:nvPr>
        </p:nvSpPr>
        <p:spPr>
          <a:xfrm>
            <a:off x="457200" y="1182413"/>
            <a:ext cx="9343600" cy="1006000"/>
          </a:xfrm>
          <a:prstGeom prst="rect">
            <a:avLst/>
          </a:prstGeom>
          <a:noFill/>
          <a:ln>
            <a:noFill/>
          </a:ln>
        </p:spPr>
        <p:txBody>
          <a:bodyPr spcFirstLastPara="1" wrap="square" lIns="0" tIns="0" rIns="0" bIns="0" anchor="b" anchorCtr="0">
            <a:noAutofit/>
          </a:bodyPr>
          <a:lstStyle/>
          <a:p>
            <a:pPr marL="609585" indent="-448722"/>
            <a:r>
              <a:rPr lang="en-US"/>
              <a:t>Time for an exercise!</a:t>
            </a:r>
            <a:endParaRPr/>
          </a:p>
        </p:txBody>
      </p:sp>
    </p:spTree>
    <p:extLst>
      <p:ext uri="{BB962C8B-B14F-4D97-AF65-F5344CB8AC3E}">
        <p14:creationId xmlns:p14="http://schemas.microsoft.com/office/powerpoint/2010/main" val="1232225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14D6-BD47-C743-A7C3-7A7E4F711E49}"/>
              </a:ext>
            </a:extLst>
          </p:cNvPr>
          <p:cNvSpPr>
            <a:spLocks noGrp="1"/>
          </p:cNvSpPr>
          <p:nvPr>
            <p:ph type="title"/>
          </p:nvPr>
        </p:nvSpPr>
        <p:spPr/>
        <p:txBody>
          <a:bodyPr/>
          <a:lstStyle/>
          <a:p>
            <a:r>
              <a:rPr lang="fr-FR" dirty="0"/>
              <a:t>#3 – Cassandra Land</a:t>
            </a:r>
          </a:p>
        </p:txBody>
      </p:sp>
      <p:sp>
        <p:nvSpPr>
          <p:cNvPr id="3" name="Text Placeholder 2">
            <a:extLst>
              <a:ext uri="{FF2B5EF4-FFF2-40B4-BE49-F238E27FC236}">
                <a16:creationId xmlns:a16="http://schemas.microsoft.com/office/drawing/2014/main" id="{A75C2104-31FB-484D-B362-6B7937C3F810}"/>
              </a:ext>
            </a:extLst>
          </p:cNvPr>
          <p:cNvSpPr>
            <a:spLocks noGrp="1"/>
          </p:cNvSpPr>
          <p:nvPr>
            <p:ph type="body" idx="1"/>
          </p:nvPr>
        </p:nvSpPr>
        <p:spPr>
          <a:xfrm>
            <a:off x="457200" y="2193616"/>
            <a:ext cx="11277600" cy="3813176"/>
          </a:xfrm>
        </p:spPr>
        <p:txBody>
          <a:bodyPr/>
          <a:lstStyle/>
          <a:p>
            <a:r>
              <a:rPr lang="en-GB" dirty="0"/>
              <a:t>Drag and drop « </a:t>
            </a:r>
            <a:r>
              <a:rPr lang="en-GB" b="1" dirty="0">
                <a:solidFill>
                  <a:schemeClr val="accent1">
                    <a:lumMod val="75000"/>
                  </a:schemeClr>
                </a:solidFill>
              </a:rPr>
              <a:t>Meetup_02 – Cassandra-Land PART 1 </a:t>
            </a:r>
            <a:r>
              <a:rPr lang="en-GB" dirty="0"/>
              <a:t>» in the Studio</a:t>
            </a:r>
          </a:p>
          <a:p>
            <a:r>
              <a:rPr lang="en-GB" dirty="0"/>
              <a:t>Execute the exercises in the Notebook</a:t>
            </a:r>
          </a:p>
          <a:p>
            <a:endParaRPr lang="en-GB" dirty="0"/>
          </a:p>
          <a:p>
            <a:endParaRPr lang="en-GB" dirty="0"/>
          </a:p>
          <a:p>
            <a:r>
              <a:rPr lang="en-GB" dirty="0"/>
              <a:t>Drag and drop « </a:t>
            </a:r>
            <a:r>
              <a:rPr lang="en-GB" b="1" dirty="0">
                <a:solidFill>
                  <a:schemeClr val="accent1">
                    <a:lumMod val="75000"/>
                  </a:schemeClr>
                </a:solidFill>
              </a:rPr>
              <a:t>Meetup_03 – Cassandra-Land PART 3 </a:t>
            </a:r>
            <a:r>
              <a:rPr lang="en-GB" dirty="0"/>
              <a:t>» in the Studio</a:t>
            </a:r>
          </a:p>
          <a:p>
            <a:r>
              <a:rPr lang="en-GB" dirty="0"/>
              <a:t>Execute the exercises in the Notebook</a:t>
            </a:r>
          </a:p>
          <a:p>
            <a:endParaRPr lang="en-GB" dirty="0"/>
          </a:p>
          <a:p>
            <a:endParaRPr lang="en-GB" dirty="0"/>
          </a:p>
          <a:p>
            <a:endParaRPr lang="en-GB" dirty="0"/>
          </a:p>
          <a:p>
            <a:endParaRPr lang="en-GB" dirty="0"/>
          </a:p>
          <a:p>
            <a:endParaRPr lang="en-GB" dirty="0"/>
          </a:p>
          <a:p>
            <a:endParaRPr lang="en-GB" dirty="0"/>
          </a:p>
        </p:txBody>
      </p:sp>
      <p:sp>
        <p:nvSpPr>
          <p:cNvPr id="4" name="Subtitle 3">
            <a:extLst>
              <a:ext uri="{FF2B5EF4-FFF2-40B4-BE49-F238E27FC236}">
                <a16:creationId xmlns:a16="http://schemas.microsoft.com/office/drawing/2014/main" id="{90F42036-6AAE-6D47-B6FE-AC0D415875B8}"/>
              </a:ext>
            </a:extLst>
          </p:cNvPr>
          <p:cNvSpPr>
            <a:spLocks noGrp="1"/>
          </p:cNvSpPr>
          <p:nvPr>
            <p:ph type="subTitle" idx="2"/>
          </p:nvPr>
        </p:nvSpPr>
        <p:spPr/>
        <p:txBody>
          <a:bodyPr/>
          <a:lstStyle/>
          <a:p>
            <a:endParaRPr lang="fr-FR"/>
          </a:p>
        </p:txBody>
      </p:sp>
      <p:sp>
        <p:nvSpPr>
          <p:cNvPr id="5" name="Subtitle 4">
            <a:extLst>
              <a:ext uri="{FF2B5EF4-FFF2-40B4-BE49-F238E27FC236}">
                <a16:creationId xmlns:a16="http://schemas.microsoft.com/office/drawing/2014/main" id="{DFF6969D-0268-B643-AE8C-6950589F4C32}"/>
              </a:ext>
            </a:extLst>
          </p:cNvPr>
          <p:cNvSpPr>
            <a:spLocks noGrp="1"/>
          </p:cNvSpPr>
          <p:nvPr>
            <p:ph type="subTitle" idx="3"/>
          </p:nvPr>
        </p:nvSpPr>
        <p:spPr/>
        <p:txBody>
          <a:bodyPr/>
          <a:lstStyle/>
          <a:p>
            <a:endParaRPr lang="fr-FR"/>
          </a:p>
        </p:txBody>
      </p:sp>
      <p:pic>
        <p:nvPicPr>
          <p:cNvPr id="7" name="Picture 6">
            <a:extLst>
              <a:ext uri="{FF2B5EF4-FFF2-40B4-BE49-F238E27FC236}">
                <a16:creationId xmlns:a16="http://schemas.microsoft.com/office/drawing/2014/main" id="{30EFF8AE-85C8-FE40-ADE0-ED4782386428}"/>
              </a:ext>
            </a:extLst>
          </p:cNvPr>
          <p:cNvPicPr>
            <a:picLocks noChangeAspect="1"/>
          </p:cNvPicPr>
          <p:nvPr/>
        </p:nvPicPr>
        <p:blipFill>
          <a:blip r:embed="rId2"/>
          <a:stretch>
            <a:fillRect/>
          </a:stretch>
        </p:blipFill>
        <p:spPr>
          <a:xfrm>
            <a:off x="9790770" y="1739589"/>
            <a:ext cx="1665249" cy="2130803"/>
          </a:xfrm>
          <a:prstGeom prst="rect">
            <a:avLst/>
          </a:prstGeom>
        </p:spPr>
      </p:pic>
      <p:pic>
        <p:nvPicPr>
          <p:cNvPr id="10" name="Picture 9">
            <a:extLst>
              <a:ext uri="{FF2B5EF4-FFF2-40B4-BE49-F238E27FC236}">
                <a16:creationId xmlns:a16="http://schemas.microsoft.com/office/drawing/2014/main" id="{15C94507-73B4-344C-8EFD-77C44A949A3E}"/>
              </a:ext>
            </a:extLst>
          </p:cNvPr>
          <p:cNvPicPr>
            <a:picLocks noChangeAspect="1"/>
          </p:cNvPicPr>
          <p:nvPr/>
        </p:nvPicPr>
        <p:blipFill>
          <a:blip r:embed="rId3"/>
          <a:stretch>
            <a:fillRect/>
          </a:stretch>
        </p:blipFill>
        <p:spPr>
          <a:xfrm>
            <a:off x="9790769" y="4100204"/>
            <a:ext cx="1665249" cy="1969926"/>
          </a:xfrm>
          <a:prstGeom prst="rect">
            <a:avLst/>
          </a:prstGeom>
        </p:spPr>
      </p:pic>
    </p:spTree>
    <p:extLst>
      <p:ext uri="{BB962C8B-B14F-4D97-AF65-F5344CB8AC3E}">
        <p14:creationId xmlns:p14="http://schemas.microsoft.com/office/powerpoint/2010/main" val="420702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501" name="Google Shape;1501;p65"/>
          <p:cNvSpPr txBox="1">
            <a:spLocks noGrp="1"/>
          </p:cNvSpPr>
          <p:nvPr>
            <p:ph type="title"/>
          </p:nvPr>
        </p:nvSpPr>
        <p:spPr>
          <a:xfrm>
            <a:off x="457200" y="457200"/>
            <a:ext cx="11277600" cy="89965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1800"/>
              <a:buNone/>
            </a:pPr>
            <a:r>
              <a:rPr lang="en-US" dirty="0" err="1"/>
              <a:t>Apollo.datastax.com</a:t>
            </a:r>
            <a:endParaRPr dirty="0"/>
          </a:p>
        </p:txBody>
      </p:sp>
      <p:pic>
        <p:nvPicPr>
          <p:cNvPr id="2" name="Picture 1">
            <a:extLst>
              <a:ext uri="{FF2B5EF4-FFF2-40B4-BE49-F238E27FC236}">
                <a16:creationId xmlns:a16="http://schemas.microsoft.com/office/drawing/2014/main" id="{E72F2D80-D464-4E45-8803-7B9D951771E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888" y="1510474"/>
            <a:ext cx="10368365" cy="4888965"/>
          </a:xfrm>
          <a:prstGeom prst="rect">
            <a:avLst/>
          </a:prstGeom>
        </p:spPr>
      </p:pic>
      <p:sp>
        <p:nvSpPr>
          <p:cNvPr id="30" name="Oval 29">
            <a:extLst>
              <a:ext uri="{FF2B5EF4-FFF2-40B4-BE49-F238E27FC236}">
                <a16:creationId xmlns:a16="http://schemas.microsoft.com/office/drawing/2014/main" id="{164DEBCF-5E92-FC46-BB9B-17FD07B8F85F}"/>
              </a:ext>
            </a:extLst>
          </p:cNvPr>
          <p:cNvSpPr/>
          <p:nvPr/>
        </p:nvSpPr>
        <p:spPr>
          <a:xfrm>
            <a:off x="1022887" y="3580108"/>
            <a:ext cx="1270861" cy="60701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Oval 30">
            <a:extLst>
              <a:ext uri="{FF2B5EF4-FFF2-40B4-BE49-F238E27FC236}">
                <a16:creationId xmlns:a16="http://schemas.microsoft.com/office/drawing/2014/main" id="{492D9CC9-DC51-3E4C-A117-47935E32225B}"/>
              </a:ext>
            </a:extLst>
          </p:cNvPr>
          <p:cNvSpPr/>
          <p:nvPr/>
        </p:nvSpPr>
        <p:spPr>
          <a:xfrm>
            <a:off x="1022887" y="2592772"/>
            <a:ext cx="1270861" cy="60701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Oval 31">
            <a:extLst>
              <a:ext uri="{FF2B5EF4-FFF2-40B4-BE49-F238E27FC236}">
                <a16:creationId xmlns:a16="http://schemas.microsoft.com/office/drawing/2014/main" id="{CC367517-77E9-6340-AE83-E28E4518E760}"/>
              </a:ext>
            </a:extLst>
          </p:cNvPr>
          <p:cNvSpPr/>
          <p:nvPr/>
        </p:nvSpPr>
        <p:spPr>
          <a:xfrm>
            <a:off x="4460927" y="3580107"/>
            <a:ext cx="1270861" cy="60701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Oval 32">
            <a:extLst>
              <a:ext uri="{FF2B5EF4-FFF2-40B4-BE49-F238E27FC236}">
                <a16:creationId xmlns:a16="http://schemas.microsoft.com/office/drawing/2014/main" id="{703E9E91-2BB2-B543-A7E5-A2F8F283C561}"/>
              </a:ext>
            </a:extLst>
          </p:cNvPr>
          <p:cNvSpPr/>
          <p:nvPr/>
        </p:nvSpPr>
        <p:spPr>
          <a:xfrm>
            <a:off x="1022886" y="4312332"/>
            <a:ext cx="1270861" cy="125156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85198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6b46890ac2_0_3"/>
          <p:cNvSpPr txBox="1">
            <a:spLocks noGrp="1"/>
          </p:cNvSpPr>
          <p:nvPr>
            <p:ph type="title"/>
          </p:nvPr>
        </p:nvSpPr>
        <p:spPr>
          <a:xfrm>
            <a:off x="0" y="264870"/>
            <a:ext cx="1855922" cy="685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Agenda</a:t>
            </a:r>
            <a:endParaRPr dirty="0"/>
          </a:p>
        </p:txBody>
      </p:sp>
      <p:sp>
        <p:nvSpPr>
          <p:cNvPr id="498" name="Google Shape;498;g6b46890ac2_0_3"/>
          <p:cNvSpPr txBox="1">
            <a:spLocks noGrp="1"/>
          </p:cNvSpPr>
          <p:nvPr>
            <p:ph type="body" idx="2"/>
          </p:nvPr>
        </p:nvSpPr>
        <p:spPr>
          <a:xfrm>
            <a:off x="4927896" y="1345862"/>
            <a:ext cx="7780149" cy="696600"/>
          </a:xfrm>
          <a:prstGeom prst="rect">
            <a:avLst/>
          </a:prstGeom>
        </p:spPr>
        <p:txBody>
          <a:bodyPr spcFirstLastPara="1" wrap="square" lIns="0" tIns="0" rIns="0" bIns="0" anchor="ctr" anchorCtr="0">
            <a:noAutofit/>
          </a:bodyPr>
          <a:lstStyle/>
          <a:p>
            <a:pPr marL="55562" lvl="0" indent="-55562" algn="l" rtl="0">
              <a:spcBef>
                <a:spcPts val="0"/>
              </a:spcBef>
              <a:spcAft>
                <a:spcPts val="0"/>
              </a:spcAft>
              <a:buSzPts val="600"/>
              <a:buChar char=" "/>
            </a:pPr>
            <a:r>
              <a:rPr lang="en-GB" b="1" dirty="0"/>
              <a:t>Understanding Apache Cassandra™ Use Cases</a:t>
            </a:r>
          </a:p>
        </p:txBody>
      </p:sp>
      <p:sp>
        <p:nvSpPr>
          <p:cNvPr id="500" name="Google Shape;500;g6b46890ac2_0_3"/>
          <p:cNvSpPr txBox="1">
            <a:spLocks noGrp="1"/>
          </p:cNvSpPr>
          <p:nvPr>
            <p:ph type="body" idx="4"/>
          </p:nvPr>
        </p:nvSpPr>
        <p:spPr>
          <a:xfrm>
            <a:off x="5036384" y="2426854"/>
            <a:ext cx="7346196" cy="69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dirty="0"/>
              <a:t>Data Modelling with Apache Cassandra™</a:t>
            </a:r>
          </a:p>
        </p:txBody>
      </p:sp>
      <p:sp>
        <p:nvSpPr>
          <p:cNvPr id="3" name="Rectangle 2">
            <a:extLst>
              <a:ext uri="{FF2B5EF4-FFF2-40B4-BE49-F238E27FC236}">
                <a16:creationId xmlns:a16="http://schemas.microsoft.com/office/drawing/2014/main" id="{BB337D31-65D4-C54B-B6D4-AAB6144B8C44}"/>
              </a:ext>
            </a:extLst>
          </p:cNvPr>
          <p:cNvSpPr/>
          <p:nvPr/>
        </p:nvSpPr>
        <p:spPr>
          <a:xfrm>
            <a:off x="3232342" y="1393210"/>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24" name="Rectangle 23">
            <a:extLst>
              <a:ext uri="{FF2B5EF4-FFF2-40B4-BE49-F238E27FC236}">
                <a16:creationId xmlns:a16="http://schemas.microsoft.com/office/drawing/2014/main" id="{E3BD577C-D3CC-FB4E-A947-0AEDE41001CD}"/>
              </a:ext>
            </a:extLst>
          </p:cNvPr>
          <p:cNvSpPr/>
          <p:nvPr/>
        </p:nvSpPr>
        <p:spPr>
          <a:xfrm>
            <a:off x="3232342" y="2494545"/>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2</a:t>
            </a:r>
          </a:p>
        </p:txBody>
      </p:sp>
      <p:sp>
        <p:nvSpPr>
          <p:cNvPr id="25" name="Rectangle 24">
            <a:extLst>
              <a:ext uri="{FF2B5EF4-FFF2-40B4-BE49-F238E27FC236}">
                <a16:creationId xmlns:a16="http://schemas.microsoft.com/office/drawing/2014/main" id="{919F9FE4-8B14-CD4E-B020-0330336D75D9}"/>
              </a:ext>
            </a:extLst>
          </p:cNvPr>
          <p:cNvSpPr/>
          <p:nvPr/>
        </p:nvSpPr>
        <p:spPr>
          <a:xfrm>
            <a:off x="3232342" y="3596456"/>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31" name="Google Shape;500;g6b46890ac2_0_3">
            <a:extLst>
              <a:ext uri="{FF2B5EF4-FFF2-40B4-BE49-F238E27FC236}">
                <a16:creationId xmlns:a16="http://schemas.microsoft.com/office/drawing/2014/main" id="{7F142886-F27F-8B42-936C-4F165EE14E6C}"/>
              </a:ext>
            </a:extLst>
          </p:cNvPr>
          <p:cNvSpPr txBox="1">
            <a:spLocks/>
          </p:cNvSpPr>
          <p:nvPr/>
        </p:nvSpPr>
        <p:spPr>
          <a:xfrm>
            <a:off x="5092139" y="3517889"/>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a:ln>
                  <a:noFill/>
                </a:ln>
                <a:solidFill>
                  <a:srgbClr val="0C153A"/>
                </a:solidFill>
                <a:effectLst/>
                <a:uLnTx/>
                <a:uFillTx/>
                <a:latin typeface="Proxima Nova"/>
                <a:sym typeface="Proxima Nova"/>
              </a:rPr>
              <a:t>Application Development</a:t>
            </a:r>
          </a:p>
        </p:txBody>
      </p:sp>
      <p:sp>
        <p:nvSpPr>
          <p:cNvPr id="11" name="Google Shape;498;g6b46890ac2_0_3">
            <a:extLst>
              <a:ext uri="{FF2B5EF4-FFF2-40B4-BE49-F238E27FC236}">
                <a16:creationId xmlns:a16="http://schemas.microsoft.com/office/drawing/2014/main" id="{51EB5AC0-7B24-6349-9DEA-CD779146C2D7}"/>
              </a:ext>
            </a:extLst>
          </p:cNvPr>
          <p:cNvSpPr txBox="1">
            <a:spLocks/>
          </p:cNvSpPr>
          <p:nvPr/>
        </p:nvSpPr>
        <p:spPr>
          <a:xfrm>
            <a:off x="4927896" y="264870"/>
            <a:ext cx="7780149"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55562" indent="-55562">
              <a:spcBef>
                <a:spcPts val="0"/>
              </a:spcBef>
            </a:pPr>
            <a:r>
              <a:rPr lang="fr-FR" kern="0" dirty="0"/>
              <a:t>Bootstraping</a:t>
            </a:r>
          </a:p>
        </p:txBody>
      </p:sp>
      <p:sp>
        <p:nvSpPr>
          <p:cNvPr id="12" name="Rectangle 11">
            <a:extLst>
              <a:ext uri="{FF2B5EF4-FFF2-40B4-BE49-F238E27FC236}">
                <a16:creationId xmlns:a16="http://schemas.microsoft.com/office/drawing/2014/main" id="{9C15B2DB-901D-EB46-8506-A621DF175B1A}"/>
              </a:ext>
            </a:extLst>
          </p:cNvPr>
          <p:cNvSpPr/>
          <p:nvPr/>
        </p:nvSpPr>
        <p:spPr>
          <a:xfrm>
            <a:off x="3232342" y="320625"/>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0</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0390D65A-2E25-0349-B12C-8012CF141447}"/>
              </a:ext>
            </a:extLst>
          </p:cNvPr>
          <p:cNvSpPr/>
          <p:nvPr/>
        </p:nvSpPr>
        <p:spPr>
          <a:xfrm>
            <a:off x="3232342" y="4709791"/>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4</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Google Shape;500;g6b46890ac2_0_3">
            <a:extLst>
              <a:ext uri="{FF2B5EF4-FFF2-40B4-BE49-F238E27FC236}">
                <a16:creationId xmlns:a16="http://schemas.microsoft.com/office/drawing/2014/main" id="{FE96F3FC-A350-E54A-A682-96F25FBE194F}"/>
              </a:ext>
            </a:extLst>
          </p:cNvPr>
          <p:cNvSpPr txBox="1">
            <a:spLocks/>
          </p:cNvSpPr>
          <p:nvPr/>
        </p:nvSpPr>
        <p:spPr>
          <a:xfrm>
            <a:off x="5092139" y="4665187"/>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err="1">
                <a:ln>
                  <a:noFill/>
                </a:ln>
                <a:solidFill>
                  <a:srgbClr val="0C153A"/>
                </a:solidFill>
                <a:effectLst/>
                <a:uLnTx/>
                <a:uFillTx/>
                <a:latin typeface="Proxima Nova"/>
                <a:sym typeface="Proxima Nova"/>
              </a:rPr>
              <a:t>What’s</a:t>
            </a:r>
            <a:r>
              <a:rPr kumimoji="0" lang="fr-FR" sz="2400" b="1" i="0" u="none" strike="noStrike" kern="0" cap="none" spc="0" normalizeH="0" baseline="0" noProof="0" dirty="0">
                <a:ln>
                  <a:noFill/>
                </a:ln>
                <a:solidFill>
                  <a:srgbClr val="0C153A"/>
                </a:solidFill>
                <a:effectLst/>
                <a:uLnTx/>
                <a:uFillTx/>
                <a:latin typeface="Proxima Nova"/>
                <a:sym typeface="Proxima Nova"/>
              </a:rPr>
              <a:t> NEXT ?</a:t>
            </a:r>
          </a:p>
        </p:txBody>
      </p:sp>
    </p:spTree>
    <p:extLst>
      <p:ext uri="{BB962C8B-B14F-4D97-AF65-F5344CB8AC3E}">
        <p14:creationId xmlns:p14="http://schemas.microsoft.com/office/powerpoint/2010/main" val="2308897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sz="6000" dirty="0"/>
              <a:t>Application Development</a:t>
            </a:r>
            <a:endParaRPr sz="6000" dirty="0"/>
          </a:p>
        </p:txBody>
      </p:sp>
      <p:sp>
        <p:nvSpPr>
          <p:cNvPr id="752" name="Google Shape;752;p70"/>
          <p:cNvSpPr txBox="1">
            <a:spLocks noGrp="1"/>
          </p:cNvSpPr>
          <p:nvPr>
            <p:ph type="subTitle" idx="1"/>
          </p:nvPr>
        </p:nvSpPr>
        <p:spPr>
          <a:xfrm>
            <a:off x="457200" y="118241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Meetup @Stockholm</a:t>
            </a:r>
            <a:endParaRPr dirty="0"/>
          </a:p>
        </p:txBody>
      </p:sp>
    </p:spTree>
    <p:extLst>
      <p:ext uri="{BB962C8B-B14F-4D97-AF65-F5344CB8AC3E}">
        <p14:creationId xmlns:p14="http://schemas.microsoft.com/office/powerpoint/2010/main" val="2987492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Shape 1614"/>
          <p:cNvSpPr/>
          <p:nvPr/>
        </p:nvSpPr>
        <p:spPr>
          <a:xfrm>
            <a:off x="609601" y="4897612"/>
            <a:ext cx="10972800" cy="1322000"/>
          </a:xfrm>
          <a:prstGeom prst="rect">
            <a:avLst/>
          </a:prstGeom>
          <a:noFill/>
          <a:ln w="381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pPr>
            <a:endParaRPr sz="1867">
              <a:solidFill>
                <a:schemeClr val="lt1"/>
              </a:solidFill>
              <a:latin typeface="Arial"/>
              <a:ea typeface="Arial"/>
              <a:cs typeface="Arial"/>
              <a:sym typeface="Arial"/>
            </a:endParaRPr>
          </a:p>
        </p:txBody>
      </p:sp>
      <p:sp>
        <p:nvSpPr>
          <p:cNvPr id="1615" name="Shape 1615"/>
          <p:cNvSpPr txBox="1">
            <a:spLocks noGrp="1"/>
          </p:cNvSpPr>
          <p:nvPr>
            <p:ph type="title"/>
          </p:nvPr>
        </p:nvSpPr>
        <p:spPr>
          <a:prstGeom prst="rect">
            <a:avLst/>
          </a:prstGeom>
          <a:noFill/>
          <a:ln>
            <a:noFill/>
          </a:ln>
        </p:spPr>
        <p:txBody>
          <a:bodyPr spcFirstLastPara="1" wrap="square" lIns="121900" tIns="121900" rIns="121900" bIns="121900" anchor="b" anchorCtr="0">
            <a:noAutofit/>
          </a:bodyPr>
          <a:lstStyle/>
          <a:p>
            <a:r>
              <a:rPr lang="en" dirty="0"/>
              <a:t>DataStax Drivers</a:t>
            </a:r>
            <a:endParaRPr dirty="0"/>
          </a:p>
        </p:txBody>
      </p:sp>
      <p:sp>
        <p:nvSpPr>
          <p:cNvPr id="1616" name="Shape 1616"/>
          <p:cNvSpPr txBox="1">
            <a:spLocks noGrp="1"/>
          </p:cNvSpPr>
          <p:nvPr>
            <p:ph type="body" idx="1"/>
          </p:nvPr>
        </p:nvSpPr>
        <p:spPr>
          <a:xfrm>
            <a:off x="457200" y="1556864"/>
            <a:ext cx="11277600" cy="3813176"/>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 b="1" dirty="0"/>
              <a:t>DataStax Cassandra Drivers (OSS)</a:t>
            </a:r>
            <a:endParaRPr b="1" dirty="0"/>
          </a:p>
          <a:p>
            <a:pPr marL="615934" lvl="1" indent="-309026">
              <a:spcBef>
                <a:spcPts val="1040"/>
              </a:spcBef>
            </a:pPr>
            <a:r>
              <a:rPr lang="en" dirty="0"/>
              <a:t>CQL Support</a:t>
            </a:r>
            <a:endParaRPr dirty="0"/>
          </a:p>
          <a:p>
            <a:pPr marL="615934" lvl="1" indent="-309026">
              <a:spcBef>
                <a:spcPts val="1040"/>
              </a:spcBef>
            </a:pPr>
            <a:r>
              <a:rPr lang="en" dirty="0"/>
              <a:t>Sync / </a:t>
            </a:r>
            <a:r>
              <a:rPr lang="en" dirty="0" err="1"/>
              <a:t>Async</a:t>
            </a:r>
            <a:r>
              <a:rPr lang="en" dirty="0"/>
              <a:t> API</a:t>
            </a:r>
            <a:endParaRPr dirty="0"/>
          </a:p>
          <a:p>
            <a:pPr marL="615934" lvl="1" indent="-309026">
              <a:spcBef>
                <a:spcPts val="1040"/>
              </a:spcBef>
            </a:pPr>
            <a:r>
              <a:rPr lang="en" dirty="0"/>
              <a:t>Address Translation</a:t>
            </a:r>
            <a:endParaRPr dirty="0"/>
          </a:p>
          <a:p>
            <a:pPr marL="615934" lvl="1" indent="-309026">
              <a:spcBef>
                <a:spcPts val="1040"/>
              </a:spcBef>
            </a:pPr>
            <a:r>
              <a:rPr lang="en" dirty="0"/>
              <a:t>Load Balancing Policies</a:t>
            </a:r>
            <a:endParaRPr dirty="0"/>
          </a:p>
          <a:p>
            <a:pPr marL="615934" lvl="1" indent="-309026">
              <a:spcBef>
                <a:spcPts val="1040"/>
              </a:spcBef>
            </a:pPr>
            <a:r>
              <a:rPr lang="en" dirty="0"/>
              <a:t>Retry Policies</a:t>
            </a:r>
            <a:endParaRPr dirty="0"/>
          </a:p>
          <a:p>
            <a:pPr marL="615934" lvl="1" indent="-309026">
              <a:spcBef>
                <a:spcPts val="1040"/>
              </a:spcBef>
            </a:pPr>
            <a:r>
              <a:rPr lang="en" dirty="0"/>
              <a:t>Reconnection Policies</a:t>
            </a:r>
            <a:endParaRPr dirty="0"/>
          </a:p>
          <a:p>
            <a:pPr marL="311143" indent="-167213">
              <a:spcBef>
                <a:spcPts val="1040"/>
              </a:spcBef>
              <a:buNone/>
            </a:pPr>
            <a:endParaRPr dirty="0"/>
          </a:p>
        </p:txBody>
      </p:sp>
      <p:sp>
        <p:nvSpPr>
          <p:cNvPr id="1629" name="Shape 1629"/>
          <p:cNvSpPr txBox="1">
            <a:spLocks noGrp="1"/>
          </p:cNvSpPr>
          <p:nvPr>
            <p:ph type="subTitle" idx="3"/>
          </p:nvPr>
        </p:nvSpPr>
        <p:spPr>
          <a:xfrm>
            <a:off x="3568588" y="1585049"/>
            <a:ext cx="4648871" cy="3480673"/>
          </a:xfrm>
          <a:prstGeom prst="rect">
            <a:avLst/>
          </a:prstGeom>
          <a:noFill/>
          <a:ln>
            <a:noFill/>
          </a:ln>
        </p:spPr>
        <p:txBody>
          <a:bodyPr spcFirstLastPara="1" wrap="square" lIns="0" tIns="60933" rIns="121900" bIns="60933" anchor="t" anchorCtr="0">
            <a:noAutofit/>
          </a:bodyPr>
          <a:lstStyle/>
          <a:p>
            <a:pPr marL="0" indent="0" algn="l">
              <a:spcBef>
                <a:spcPts val="0"/>
              </a:spcBef>
              <a:buNone/>
            </a:pPr>
            <a:r>
              <a:rPr lang="en" sz="1800" dirty="0">
                <a:solidFill>
                  <a:schemeClr val="tx1"/>
                </a:solidFill>
              </a:rPr>
              <a:t> </a:t>
            </a:r>
            <a:endParaRPr sz="1800" dirty="0">
              <a:solidFill>
                <a:schemeClr val="tx1"/>
              </a:solidFill>
            </a:endParaRPr>
          </a:p>
          <a:p>
            <a:pPr marL="615934" lvl="1" indent="-309026" algn="l">
              <a:spcBef>
                <a:spcPts val="1040"/>
              </a:spcBef>
            </a:pPr>
            <a:r>
              <a:rPr lang="en" sz="1800" dirty="0">
                <a:solidFill>
                  <a:schemeClr val="tx1"/>
                </a:solidFill>
              </a:rPr>
              <a:t>- Connection Pooling</a:t>
            </a:r>
            <a:endParaRPr sz="1800" dirty="0">
              <a:solidFill>
                <a:schemeClr val="tx1"/>
              </a:solidFill>
            </a:endParaRPr>
          </a:p>
          <a:p>
            <a:pPr marL="615934" lvl="1" indent="-309026" algn="l">
              <a:spcBef>
                <a:spcPts val="1040"/>
              </a:spcBef>
            </a:pPr>
            <a:r>
              <a:rPr lang="en" sz="1800" dirty="0">
                <a:solidFill>
                  <a:schemeClr val="tx1"/>
                </a:solidFill>
              </a:rPr>
              <a:t>- Auto Node Discovery</a:t>
            </a:r>
            <a:endParaRPr sz="1800" dirty="0">
              <a:solidFill>
                <a:schemeClr val="tx1"/>
              </a:solidFill>
            </a:endParaRPr>
          </a:p>
          <a:p>
            <a:pPr marL="615934" lvl="1" indent="-309026" algn="l">
              <a:spcBef>
                <a:spcPts val="1040"/>
              </a:spcBef>
            </a:pPr>
            <a:r>
              <a:rPr lang="en" sz="1800" dirty="0">
                <a:solidFill>
                  <a:schemeClr val="tx1"/>
                </a:solidFill>
              </a:rPr>
              <a:t>- SSL</a:t>
            </a:r>
            <a:endParaRPr sz="1800" dirty="0">
              <a:solidFill>
                <a:schemeClr val="tx1"/>
              </a:solidFill>
            </a:endParaRPr>
          </a:p>
          <a:p>
            <a:pPr marL="615934" lvl="1" indent="-309026" algn="l">
              <a:spcBef>
                <a:spcPts val="1040"/>
              </a:spcBef>
            </a:pPr>
            <a:r>
              <a:rPr lang="en" sz="1800" dirty="0">
                <a:solidFill>
                  <a:schemeClr val="tx1"/>
                </a:solidFill>
              </a:rPr>
              <a:t>- Compression</a:t>
            </a:r>
            <a:endParaRPr sz="1800" dirty="0">
              <a:solidFill>
                <a:schemeClr val="tx1"/>
              </a:solidFill>
            </a:endParaRPr>
          </a:p>
          <a:p>
            <a:pPr marL="615934" lvl="1" indent="-309026" algn="l">
              <a:spcBef>
                <a:spcPts val="1040"/>
              </a:spcBef>
            </a:pPr>
            <a:r>
              <a:rPr lang="en" sz="1800" dirty="0">
                <a:solidFill>
                  <a:schemeClr val="tx1"/>
                </a:solidFill>
              </a:rPr>
              <a:t>- Query Builder</a:t>
            </a:r>
            <a:endParaRPr sz="1800" dirty="0">
              <a:solidFill>
                <a:schemeClr val="tx1"/>
              </a:solidFill>
            </a:endParaRPr>
          </a:p>
          <a:p>
            <a:pPr marL="615934" lvl="1" indent="-309026" algn="l">
              <a:spcBef>
                <a:spcPts val="1040"/>
              </a:spcBef>
            </a:pPr>
            <a:r>
              <a:rPr lang="en" sz="1800" dirty="0">
                <a:solidFill>
                  <a:schemeClr val="tx1"/>
                </a:solidFill>
              </a:rPr>
              <a:t>- Object Mapper</a:t>
            </a:r>
            <a:br>
              <a:rPr lang="en" sz="1800" dirty="0">
                <a:solidFill>
                  <a:schemeClr val="tx1"/>
                </a:solidFill>
              </a:rPr>
            </a:br>
            <a:endParaRPr sz="1800" dirty="0">
              <a:solidFill>
                <a:schemeClr val="tx1"/>
              </a:solidFill>
            </a:endParaRPr>
          </a:p>
          <a:p>
            <a:pPr marL="311142" indent="-167212" algn="l">
              <a:spcBef>
                <a:spcPts val="1040"/>
              </a:spcBef>
              <a:buNone/>
            </a:pPr>
            <a:endParaRPr sz="1800" dirty="0">
              <a:solidFill>
                <a:schemeClr val="tx1"/>
              </a:solidFill>
            </a:endParaRPr>
          </a:p>
        </p:txBody>
      </p:sp>
      <p:sp>
        <p:nvSpPr>
          <p:cNvPr id="1618" name="Shape 1618"/>
          <p:cNvSpPr txBox="1">
            <a:spLocks noGrp="1"/>
          </p:cNvSpPr>
          <p:nvPr>
            <p:ph type="body" idx="4294967295"/>
          </p:nvPr>
        </p:nvSpPr>
        <p:spPr>
          <a:xfrm>
            <a:off x="6787962" y="1555536"/>
            <a:ext cx="5337175" cy="4635500"/>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 b="1" dirty="0"/>
              <a:t>DataStax Enterprise Drivers</a:t>
            </a:r>
            <a:endParaRPr b="1" dirty="0"/>
          </a:p>
          <a:p>
            <a:pPr marL="615934" lvl="1" indent="-309026">
              <a:spcBef>
                <a:spcPts val="1040"/>
              </a:spcBef>
            </a:pPr>
            <a:r>
              <a:rPr lang="en" dirty="0"/>
              <a:t>OSS Drivers capabilities plus Enterprise improvements for</a:t>
            </a:r>
            <a:endParaRPr dirty="0"/>
          </a:p>
          <a:p>
            <a:pPr marL="916493" lvl="2" indent="-317492">
              <a:spcBef>
                <a:spcPts val="1040"/>
              </a:spcBef>
              <a:buSzPts val="1400"/>
            </a:pPr>
            <a:r>
              <a:rPr lang="en" dirty="0"/>
              <a:t>Performance, Usability, Scalability, Ecosystem</a:t>
            </a:r>
            <a:endParaRPr dirty="0"/>
          </a:p>
          <a:p>
            <a:pPr marL="615934" lvl="1" indent="-309026">
              <a:spcBef>
                <a:spcPts val="1040"/>
              </a:spcBef>
            </a:pPr>
            <a:r>
              <a:rPr lang="en" dirty="0"/>
              <a:t>DSE Advanced Security, Unified Authentication</a:t>
            </a:r>
            <a:endParaRPr dirty="0"/>
          </a:p>
          <a:p>
            <a:pPr marL="615934" lvl="1" indent="-309026">
              <a:spcBef>
                <a:spcPts val="1040"/>
              </a:spcBef>
            </a:pPr>
            <a:r>
              <a:rPr lang="en" dirty="0"/>
              <a:t>DSE Graph Fluent API</a:t>
            </a:r>
            <a:endParaRPr dirty="0"/>
          </a:p>
          <a:p>
            <a:pPr marL="615934" lvl="1" indent="-309026">
              <a:spcBef>
                <a:spcPts val="1040"/>
              </a:spcBef>
            </a:pPr>
            <a:r>
              <a:rPr lang="en" dirty="0"/>
              <a:t>DSE Geometric Types</a:t>
            </a:r>
            <a:br>
              <a:rPr lang="en" dirty="0"/>
            </a:br>
            <a:br>
              <a:rPr lang="en" dirty="0"/>
            </a:br>
            <a:endParaRPr dirty="0"/>
          </a:p>
          <a:p>
            <a:pPr marL="311143" indent="-167213">
              <a:spcBef>
                <a:spcPts val="1040"/>
              </a:spcBef>
              <a:buNone/>
            </a:pPr>
            <a:endParaRPr dirty="0"/>
          </a:p>
        </p:txBody>
      </p:sp>
      <p:sp>
        <p:nvSpPr>
          <p:cNvPr id="1620" name="Shape 1620"/>
          <p:cNvSpPr txBox="1"/>
          <p:nvPr/>
        </p:nvSpPr>
        <p:spPr>
          <a:xfrm>
            <a:off x="9839160" y="5173621"/>
            <a:ext cx="1609600" cy="861600"/>
          </a:xfrm>
          <a:prstGeom prst="rect">
            <a:avLst/>
          </a:prstGeom>
          <a:noFill/>
          <a:ln>
            <a:noFill/>
          </a:ln>
        </p:spPr>
        <p:txBody>
          <a:bodyPr spcFirstLastPara="1" wrap="square" lIns="121900" tIns="60933" rIns="121900" bIns="60933" anchor="t" anchorCtr="0">
            <a:noAutofit/>
          </a:bodyPr>
          <a:lstStyle/>
          <a:p>
            <a:pPr marL="380990" indent="-380990">
              <a:buClr>
                <a:schemeClr val="accent1"/>
              </a:buClr>
              <a:buSzPts val="1800"/>
              <a:buFont typeface="Arial"/>
              <a:buChar char="•"/>
            </a:pPr>
            <a:r>
              <a:rPr lang="en" sz="2400">
                <a:solidFill>
                  <a:srgbClr val="000000"/>
                </a:solidFill>
                <a:latin typeface="Arial"/>
                <a:ea typeface="Arial"/>
                <a:cs typeface="Arial"/>
                <a:sym typeface="Arial"/>
              </a:rPr>
              <a:t>ODBC</a:t>
            </a:r>
            <a:endParaRPr sz="1867">
              <a:solidFill>
                <a:srgbClr val="000000"/>
              </a:solidFill>
              <a:latin typeface="Arial"/>
              <a:ea typeface="Arial"/>
              <a:cs typeface="Arial"/>
              <a:sym typeface="Arial"/>
            </a:endParaRPr>
          </a:p>
          <a:p>
            <a:pPr marL="380990" indent="-380990">
              <a:buClr>
                <a:schemeClr val="accent1"/>
              </a:buClr>
              <a:buSzPts val="1800"/>
              <a:buFont typeface="Arial"/>
              <a:buChar char="•"/>
            </a:pPr>
            <a:r>
              <a:rPr lang="en" sz="2400">
                <a:solidFill>
                  <a:srgbClr val="000000"/>
                </a:solidFill>
                <a:latin typeface="Arial"/>
                <a:ea typeface="Arial"/>
                <a:cs typeface="Arial"/>
                <a:sym typeface="Arial"/>
              </a:rPr>
              <a:t>JDBC</a:t>
            </a:r>
            <a:endParaRPr sz="2400">
              <a:solidFill>
                <a:srgbClr val="000000"/>
              </a:solidFill>
              <a:latin typeface="Arial"/>
              <a:ea typeface="Arial"/>
              <a:cs typeface="Arial"/>
              <a:sym typeface="Arial"/>
            </a:endParaRPr>
          </a:p>
        </p:txBody>
      </p:sp>
      <p:pic>
        <p:nvPicPr>
          <p:cNvPr id="1621" name="Shape 1621"/>
          <p:cNvPicPr preferRelativeResize="0"/>
          <p:nvPr/>
        </p:nvPicPr>
        <p:blipFill rotWithShape="1">
          <a:blip r:embed="rId3">
            <a:alphaModFix/>
          </a:blip>
          <a:srcRect/>
          <a:stretch/>
        </p:blipFill>
        <p:spPr>
          <a:xfrm>
            <a:off x="1791401" y="5353332"/>
            <a:ext cx="1456000" cy="491793"/>
          </a:xfrm>
          <a:prstGeom prst="rect">
            <a:avLst/>
          </a:prstGeom>
          <a:noFill/>
          <a:ln>
            <a:noFill/>
          </a:ln>
        </p:spPr>
      </p:pic>
      <p:pic>
        <p:nvPicPr>
          <p:cNvPr id="1622" name="Shape 1622"/>
          <p:cNvPicPr preferRelativeResize="0"/>
          <p:nvPr/>
        </p:nvPicPr>
        <p:blipFill rotWithShape="1">
          <a:blip r:embed="rId4">
            <a:alphaModFix/>
          </a:blip>
          <a:srcRect/>
          <a:stretch/>
        </p:blipFill>
        <p:spPr>
          <a:xfrm>
            <a:off x="732030" y="5182101"/>
            <a:ext cx="1059367" cy="593076"/>
          </a:xfrm>
          <a:prstGeom prst="rect">
            <a:avLst/>
          </a:prstGeom>
          <a:noFill/>
          <a:ln>
            <a:noFill/>
          </a:ln>
        </p:spPr>
      </p:pic>
      <p:pic>
        <p:nvPicPr>
          <p:cNvPr id="1623" name="Shape 1623"/>
          <p:cNvPicPr preferRelativeResize="0"/>
          <p:nvPr/>
        </p:nvPicPr>
        <p:blipFill rotWithShape="1">
          <a:blip r:embed="rId5">
            <a:alphaModFix/>
          </a:blip>
          <a:srcRect/>
          <a:stretch/>
        </p:blipFill>
        <p:spPr>
          <a:xfrm>
            <a:off x="4205335" y="5233832"/>
            <a:ext cx="730800" cy="730800"/>
          </a:xfrm>
          <a:prstGeom prst="rect">
            <a:avLst/>
          </a:prstGeom>
          <a:noFill/>
          <a:ln>
            <a:noFill/>
          </a:ln>
        </p:spPr>
      </p:pic>
      <p:pic>
        <p:nvPicPr>
          <p:cNvPr id="1624" name="Shape 1624"/>
          <p:cNvPicPr preferRelativeResize="0"/>
          <p:nvPr/>
        </p:nvPicPr>
        <p:blipFill rotWithShape="1">
          <a:blip r:embed="rId6">
            <a:alphaModFix/>
          </a:blip>
          <a:srcRect/>
          <a:stretch/>
        </p:blipFill>
        <p:spPr>
          <a:xfrm>
            <a:off x="5893024" y="5072320"/>
            <a:ext cx="1882400" cy="941200"/>
          </a:xfrm>
          <a:prstGeom prst="rect">
            <a:avLst/>
          </a:prstGeom>
          <a:noFill/>
          <a:ln>
            <a:noFill/>
          </a:ln>
        </p:spPr>
      </p:pic>
      <p:pic>
        <p:nvPicPr>
          <p:cNvPr id="1625" name="Shape 1625"/>
          <p:cNvPicPr preferRelativeResize="0"/>
          <p:nvPr/>
        </p:nvPicPr>
        <p:blipFill rotWithShape="1">
          <a:blip r:embed="rId7">
            <a:alphaModFix/>
          </a:blip>
          <a:srcRect/>
          <a:stretch/>
        </p:blipFill>
        <p:spPr>
          <a:xfrm>
            <a:off x="5094300" y="5282031"/>
            <a:ext cx="593067" cy="593067"/>
          </a:xfrm>
          <a:prstGeom prst="rect">
            <a:avLst/>
          </a:prstGeom>
          <a:noFill/>
          <a:ln>
            <a:noFill/>
          </a:ln>
        </p:spPr>
      </p:pic>
      <p:pic>
        <p:nvPicPr>
          <p:cNvPr id="1626" name="Shape 1626"/>
          <p:cNvPicPr preferRelativeResize="0"/>
          <p:nvPr/>
        </p:nvPicPr>
        <p:blipFill rotWithShape="1">
          <a:blip r:embed="rId8">
            <a:alphaModFix/>
          </a:blip>
          <a:srcRect/>
          <a:stretch/>
        </p:blipFill>
        <p:spPr>
          <a:xfrm>
            <a:off x="7921910" y="5176518"/>
            <a:ext cx="850369" cy="850369"/>
          </a:xfrm>
          <a:prstGeom prst="rect">
            <a:avLst/>
          </a:prstGeom>
          <a:noFill/>
          <a:ln>
            <a:noFill/>
          </a:ln>
        </p:spPr>
      </p:pic>
      <p:pic>
        <p:nvPicPr>
          <p:cNvPr id="1627" name="Shape 1627"/>
          <p:cNvPicPr preferRelativeResize="0"/>
          <p:nvPr/>
        </p:nvPicPr>
        <p:blipFill rotWithShape="1">
          <a:blip r:embed="rId9">
            <a:alphaModFix/>
          </a:blip>
          <a:srcRect/>
          <a:stretch/>
        </p:blipFill>
        <p:spPr>
          <a:xfrm>
            <a:off x="8818412" y="5342979"/>
            <a:ext cx="1059363" cy="571891"/>
          </a:xfrm>
          <a:prstGeom prst="rect">
            <a:avLst/>
          </a:prstGeom>
          <a:noFill/>
          <a:ln>
            <a:noFill/>
          </a:ln>
        </p:spPr>
      </p:pic>
      <p:pic>
        <p:nvPicPr>
          <p:cNvPr id="1628" name="Shape 1628"/>
          <p:cNvPicPr preferRelativeResize="0"/>
          <p:nvPr/>
        </p:nvPicPr>
        <p:blipFill>
          <a:blip r:embed="rId10">
            <a:alphaModFix/>
          </a:blip>
          <a:stretch>
            <a:fillRect/>
          </a:stretch>
        </p:blipFill>
        <p:spPr>
          <a:xfrm>
            <a:off x="3200401" y="5111758"/>
            <a:ext cx="850367" cy="934284"/>
          </a:xfrm>
          <a:prstGeom prst="rect">
            <a:avLst/>
          </a:prstGeom>
          <a:noFill/>
          <a:ln>
            <a:noFill/>
          </a:ln>
        </p:spPr>
      </p:pic>
    </p:spTree>
    <p:extLst>
      <p:ext uri="{BB962C8B-B14F-4D97-AF65-F5344CB8AC3E}">
        <p14:creationId xmlns:p14="http://schemas.microsoft.com/office/powerpoint/2010/main" val="3073186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body" idx="1"/>
          </p:nvPr>
        </p:nvSpPr>
        <p:spPr>
          <a:xfrm>
            <a:off x="457200" y="1825625"/>
            <a:ext cx="5262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a:t>OSS Driver</a:t>
            </a:r>
            <a:endParaRPr/>
          </a:p>
        </p:txBody>
      </p:sp>
      <p:sp>
        <p:nvSpPr>
          <p:cNvPr id="259" name="Google Shape;259;p17"/>
          <p:cNvSpPr txBox="1">
            <a:spLocks noGrp="1"/>
          </p:cNvSpPr>
          <p:nvPr>
            <p:ph type="body" idx="2"/>
          </p:nvPr>
        </p:nvSpPr>
        <p:spPr>
          <a:xfrm>
            <a:off x="6472226" y="1825625"/>
            <a:ext cx="5262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a:t>DSE Driver</a:t>
            </a:r>
            <a:endParaRPr/>
          </a:p>
        </p:txBody>
      </p:sp>
      <p:sp>
        <p:nvSpPr>
          <p:cNvPr id="260" name="Google Shape;260;p17"/>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Apache</a:t>
            </a:r>
            <a:endParaRPr/>
          </a:p>
        </p:txBody>
      </p:sp>
      <p:sp>
        <p:nvSpPr>
          <p:cNvPr id="261" name="Google Shape;261;p17"/>
          <p:cNvSpPr txBox="1">
            <a:spLocks noGrp="1"/>
          </p:cNvSpPr>
          <p:nvPr>
            <p:ph type="subTitle" idx="4"/>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pic>
        <p:nvPicPr>
          <p:cNvPr id="262" name="Google Shape;262;p17" descr="https://maven.apache.org/images/maven-logo-black-on-white.png"/>
          <p:cNvPicPr preferRelativeResize="0"/>
          <p:nvPr/>
        </p:nvPicPr>
        <p:blipFill rotWithShape="1">
          <a:blip r:embed="rId3">
            <a:alphaModFix/>
          </a:blip>
          <a:srcRect/>
          <a:stretch/>
        </p:blipFill>
        <p:spPr>
          <a:xfrm>
            <a:off x="1938094" y="663000"/>
            <a:ext cx="1958460" cy="423537"/>
          </a:xfrm>
          <a:prstGeom prst="rect">
            <a:avLst/>
          </a:prstGeom>
          <a:noFill/>
          <a:ln>
            <a:noFill/>
          </a:ln>
        </p:spPr>
      </p:pic>
      <p:pic>
        <p:nvPicPr>
          <p:cNvPr id="263" name="Google Shape;263;p17"/>
          <p:cNvPicPr preferRelativeResize="0"/>
          <p:nvPr/>
        </p:nvPicPr>
        <p:blipFill rotWithShape="1">
          <a:blip r:embed="rId4">
            <a:alphaModFix/>
          </a:blip>
          <a:srcRect/>
          <a:stretch/>
        </p:blipFill>
        <p:spPr>
          <a:xfrm>
            <a:off x="8347598" y="3954331"/>
            <a:ext cx="3844402" cy="2891286"/>
          </a:xfrm>
          <a:prstGeom prst="rect">
            <a:avLst/>
          </a:prstGeom>
          <a:noFill/>
          <a:ln>
            <a:noFill/>
          </a:ln>
        </p:spPr>
      </p:pic>
      <p:sp>
        <p:nvSpPr>
          <p:cNvPr id="264" name="Google Shape;264;p17"/>
          <p:cNvSpPr/>
          <p:nvPr/>
        </p:nvSpPr>
        <p:spPr>
          <a:xfrm>
            <a:off x="6388656" y="2565462"/>
            <a:ext cx="5429700" cy="1569600"/>
          </a:xfrm>
          <a:prstGeom prst="rect">
            <a:avLst/>
          </a:prstGeom>
          <a:solidFill>
            <a:srgbClr val="F8F4FA"/>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strike="noStrike" cap="none">
              <a:solidFill>
                <a:srgbClr val="4F76CB"/>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4F76CB"/>
                </a:solidFill>
                <a:latin typeface="Consolas"/>
                <a:ea typeface="Consolas"/>
                <a:cs typeface="Consolas"/>
                <a:sym typeface="Consolas"/>
              </a:rPr>
              <a:t>&lt;</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4E9192"/>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r>
              <a:rPr lang="en-US" sz="1600" b="0" i="0" u="none" strike="noStrike" cap="none">
                <a:solidFill>
                  <a:srgbClr val="000000"/>
                </a:solidFill>
                <a:latin typeface="Consolas"/>
                <a:ea typeface="Consolas"/>
                <a:cs typeface="Consolas"/>
                <a:sym typeface="Consolas"/>
              </a:rPr>
              <a:t>com.datastax.dse</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r>
              <a:rPr lang="en-US" sz="1600" b="0" i="0" u="none" strike="noStrike" cap="none">
                <a:solidFill>
                  <a:srgbClr val="000000"/>
                </a:solidFill>
                <a:latin typeface="Consolas"/>
                <a:ea typeface="Consolas"/>
                <a:cs typeface="Consolas"/>
                <a:sym typeface="Consolas"/>
              </a:rPr>
              <a:t>dse-java-driver-core</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4E9192"/>
              </a:solidFill>
              <a:latin typeface="Consolas"/>
              <a:ea typeface="Consolas"/>
              <a:cs typeface="Consolas"/>
              <a:sym typeface="Consolas"/>
            </a:endParaRPr>
          </a:p>
          <a:p>
            <a:pPr marL="0" marR="0" lvl="0" indent="0" algn="l" rtl="0">
              <a:lnSpc>
                <a:spcPct val="100000"/>
              </a:lnSpc>
              <a:spcBef>
                <a:spcPts val="0"/>
              </a:spcBef>
              <a:spcAft>
                <a:spcPts val="0"/>
              </a:spcAft>
              <a:buNone/>
            </a:pPr>
            <a:endParaRPr sz="1600" b="0" i="0" u="none" strike="noStrike" cap="none">
              <a:solidFill>
                <a:srgbClr val="009193"/>
              </a:solidFill>
              <a:latin typeface="Consolas"/>
              <a:ea typeface="Consolas"/>
              <a:cs typeface="Consolas"/>
              <a:sym typeface="Consolas"/>
            </a:endParaRPr>
          </a:p>
        </p:txBody>
      </p:sp>
      <p:sp>
        <p:nvSpPr>
          <p:cNvPr id="265" name="Google Shape;265;p17"/>
          <p:cNvSpPr/>
          <p:nvPr/>
        </p:nvSpPr>
        <p:spPr>
          <a:xfrm>
            <a:off x="545855" y="2565462"/>
            <a:ext cx="4896900" cy="1569600"/>
          </a:xfrm>
          <a:prstGeom prst="rect">
            <a:avLst/>
          </a:prstGeom>
          <a:solidFill>
            <a:srgbClr val="F8F4FA"/>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strike="noStrike" cap="none">
              <a:solidFill>
                <a:srgbClr val="4F76CB"/>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4E9192"/>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r>
              <a:rPr lang="en-US" sz="1600" b="0" i="0" u="none" strike="noStrike" cap="none">
                <a:solidFill>
                  <a:srgbClr val="000000"/>
                </a:solidFill>
                <a:latin typeface="Consolas"/>
                <a:ea typeface="Consolas"/>
                <a:cs typeface="Consolas"/>
                <a:sym typeface="Consolas"/>
              </a:rPr>
              <a:t>com.datastax.oss</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r>
              <a:rPr lang="en-US" sz="1600" b="0" i="0" u="none" strike="noStrike" cap="none">
                <a:solidFill>
                  <a:srgbClr val="000000"/>
                </a:solidFill>
                <a:latin typeface="Consolas"/>
                <a:ea typeface="Consolas"/>
                <a:cs typeface="Consolas"/>
                <a:sym typeface="Consolas"/>
              </a:rPr>
              <a:t>java-driver-core</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a:p>
          <a:p>
            <a:pPr marL="0" marR="0" lvl="0" indent="0" algn="l" rtl="0">
              <a:lnSpc>
                <a:spcPct val="100000"/>
              </a:lnSpc>
              <a:spcBef>
                <a:spcPts val="0"/>
              </a:spcBef>
              <a:spcAft>
                <a:spcPts val="0"/>
              </a:spcAft>
              <a:buNone/>
            </a:pPr>
            <a:endParaRPr sz="1600" b="0" i="0" u="none" strike="noStrike" cap="none">
              <a:solidFill>
                <a:srgbClr val="4E9192"/>
              </a:solidFill>
              <a:latin typeface="Consolas"/>
              <a:ea typeface="Consolas"/>
              <a:cs typeface="Consolas"/>
              <a:sym typeface="Consolas"/>
            </a:endParaRPr>
          </a:p>
        </p:txBody>
      </p:sp>
    </p:spTree>
    <p:extLst>
      <p:ext uri="{BB962C8B-B14F-4D97-AF65-F5344CB8AC3E}">
        <p14:creationId xmlns:p14="http://schemas.microsoft.com/office/powerpoint/2010/main" val="626223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8"/>
          <p:cNvSpPr/>
          <p:nvPr/>
        </p:nvSpPr>
        <p:spPr>
          <a:xfrm>
            <a:off x="715528" y="2558357"/>
            <a:ext cx="4896900" cy="2800800"/>
          </a:xfrm>
          <a:prstGeom prst="rect">
            <a:avLst/>
          </a:prstGeom>
          <a:solidFill>
            <a:srgbClr val="F8F4FA"/>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p:txBody>
      </p:sp>
      <p:sp>
        <p:nvSpPr>
          <p:cNvPr id="271" name="Google Shape;271;p18"/>
          <p:cNvSpPr txBox="1">
            <a:spLocks noGrp="1"/>
          </p:cNvSpPr>
          <p:nvPr>
            <p:ph type="body" idx="1"/>
          </p:nvPr>
        </p:nvSpPr>
        <p:spPr>
          <a:xfrm>
            <a:off x="457200" y="1825625"/>
            <a:ext cx="5262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a:t>OSS Driver</a:t>
            </a:r>
            <a:endParaRPr/>
          </a:p>
        </p:txBody>
      </p:sp>
      <p:sp>
        <p:nvSpPr>
          <p:cNvPr id="272" name="Google Shape;272;p18"/>
          <p:cNvSpPr txBox="1">
            <a:spLocks noGrp="1"/>
          </p:cNvSpPr>
          <p:nvPr>
            <p:ph type="body" idx="2"/>
          </p:nvPr>
        </p:nvSpPr>
        <p:spPr>
          <a:xfrm>
            <a:off x="6472226" y="1825625"/>
            <a:ext cx="5262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a:t>DSE Driver</a:t>
            </a:r>
            <a:endParaRPr/>
          </a:p>
        </p:txBody>
      </p:sp>
      <p:sp>
        <p:nvSpPr>
          <p:cNvPr id="273" name="Google Shape;273;p18"/>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Connectivity</a:t>
            </a:r>
            <a:endParaRPr/>
          </a:p>
        </p:txBody>
      </p:sp>
      <p:sp>
        <p:nvSpPr>
          <p:cNvPr id="274" name="Google Shape;274;p18"/>
          <p:cNvSpPr txBox="1">
            <a:spLocks noGrp="1"/>
          </p:cNvSpPr>
          <p:nvPr>
            <p:ph type="subTitle" idx="4"/>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275" name="Google Shape;275;p18"/>
          <p:cNvSpPr/>
          <p:nvPr/>
        </p:nvSpPr>
        <p:spPr>
          <a:xfrm>
            <a:off x="1965696" y="2943091"/>
            <a:ext cx="2338200" cy="45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CqlSessionBuilder</a:t>
            </a:r>
            <a:endParaRPr sz="1400" b="0" i="0" u="none" strike="noStrike" cap="none">
              <a:solidFill>
                <a:srgbClr val="000000"/>
              </a:solidFill>
              <a:latin typeface="Consolas"/>
              <a:ea typeface="Consolas"/>
              <a:cs typeface="Consolas"/>
              <a:sym typeface="Consolas"/>
            </a:endParaRPr>
          </a:p>
        </p:txBody>
      </p:sp>
      <p:grpSp>
        <p:nvGrpSpPr>
          <p:cNvPr id="276" name="Google Shape;276;p18"/>
          <p:cNvGrpSpPr/>
          <p:nvPr/>
        </p:nvGrpSpPr>
        <p:grpSpPr>
          <a:xfrm>
            <a:off x="2870013" y="3509433"/>
            <a:ext cx="1550295" cy="1017900"/>
            <a:chOff x="1499767" y="2280278"/>
            <a:chExt cx="2067060" cy="1357200"/>
          </a:xfrm>
        </p:grpSpPr>
        <p:sp>
          <p:nvSpPr>
            <p:cNvPr id="277" name="Google Shape;277;p18"/>
            <p:cNvSpPr/>
            <p:nvPr/>
          </p:nvSpPr>
          <p:spPr>
            <a:xfrm>
              <a:off x="1499767" y="2280278"/>
              <a:ext cx="635400" cy="1357200"/>
            </a:xfrm>
            <a:prstGeom prst="downArrow">
              <a:avLst>
                <a:gd name="adj1" fmla="val 50000"/>
                <a:gd name="adj2" fmla="val 50000"/>
              </a:avLst>
            </a:prstGeom>
            <a:solidFill>
              <a:schemeClr val="accent1"/>
            </a:solidFill>
            <a:ln w="25400" cap="flat" cmpd="sng">
              <a:solidFill>
                <a:srgbClr val="00596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roxima Nova"/>
                <a:ea typeface="Proxima Nova"/>
                <a:cs typeface="Proxima Nova"/>
                <a:sym typeface="Proxima Nova"/>
              </a:endParaRPr>
            </a:p>
          </p:txBody>
        </p:sp>
        <p:sp>
          <p:nvSpPr>
            <p:cNvPr id="278" name="Google Shape;278;p18"/>
            <p:cNvSpPr txBox="1"/>
            <p:nvPr/>
          </p:nvSpPr>
          <p:spPr>
            <a:xfrm>
              <a:off x="2141527" y="2640247"/>
              <a:ext cx="1425300" cy="369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5"/>
                  </a:solidFill>
                  <a:latin typeface="Proxima Nova"/>
                  <a:ea typeface="Proxima Nova"/>
                  <a:cs typeface="Proxima Nova"/>
                  <a:sym typeface="Proxima Nova"/>
                </a:rPr>
                <a:t>Build</a:t>
              </a:r>
              <a:endParaRPr sz="1100" b="0" i="0" u="none" strike="noStrike" cap="none">
                <a:solidFill>
                  <a:srgbClr val="000000"/>
                </a:solidFill>
                <a:latin typeface="Proxima Nova"/>
                <a:ea typeface="Proxima Nova"/>
                <a:cs typeface="Proxima Nova"/>
                <a:sym typeface="Proxima Nova"/>
              </a:endParaRPr>
            </a:p>
          </p:txBody>
        </p:sp>
      </p:grpSp>
      <p:sp>
        <p:nvSpPr>
          <p:cNvPr id="279" name="Google Shape;279;p18"/>
          <p:cNvSpPr/>
          <p:nvPr/>
        </p:nvSpPr>
        <p:spPr>
          <a:xfrm>
            <a:off x="1965697" y="4588590"/>
            <a:ext cx="2338200" cy="45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CqlSession</a:t>
            </a:r>
            <a:endParaRPr sz="1400" b="0" i="0" u="none" strike="noStrike" cap="none">
              <a:solidFill>
                <a:srgbClr val="000000"/>
              </a:solidFill>
              <a:latin typeface="Consolas"/>
              <a:ea typeface="Consolas"/>
              <a:cs typeface="Consolas"/>
              <a:sym typeface="Consolas"/>
            </a:endParaRPr>
          </a:p>
        </p:txBody>
      </p:sp>
      <p:sp>
        <p:nvSpPr>
          <p:cNvPr id="280" name="Google Shape;280;p18"/>
          <p:cNvSpPr txBox="1"/>
          <p:nvPr/>
        </p:nvSpPr>
        <p:spPr>
          <a:xfrm>
            <a:off x="958938" y="5679833"/>
            <a:ext cx="8900700" cy="521400"/>
          </a:xfrm>
          <a:prstGeom prst="rect">
            <a:avLst/>
          </a:prstGeom>
          <a:noFill/>
          <a:ln>
            <a:noFill/>
          </a:ln>
        </p:spPr>
        <p:txBody>
          <a:bodyPr spcFirstLastPara="1" wrap="square" lIns="0" tIns="0" rIns="0" bIns="0" anchor="t" anchorCtr="0">
            <a:noAutofit/>
          </a:bodyPr>
          <a:lstStyle/>
          <a:p>
            <a:pPr marL="114300" marR="0" lvl="0" indent="0" algn="l" rtl="0">
              <a:lnSpc>
                <a:spcPct val="100000"/>
              </a:lnSpc>
              <a:spcBef>
                <a:spcPts val="1000"/>
              </a:spcBef>
              <a:spcAft>
                <a:spcPts val="0"/>
              </a:spcAft>
              <a:buClr>
                <a:schemeClr val="dk1"/>
              </a:buClr>
              <a:buSzPts val="1800"/>
              <a:buFont typeface="Proxima Nova"/>
              <a:buNone/>
            </a:pPr>
            <a:r>
              <a:rPr lang="en-US" sz="1800" b="0" i="1" u="none" strike="noStrike" cap="none">
                <a:solidFill>
                  <a:schemeClr val="dk1"/>
                </a:solidFill>
                <a:latin typeface="Proxima Nova"/>
                <a:ea typeface="Proxima Nova"/>
                <a:cs typeface="Proxima Nova"/>
                <a:sym typeface="Proxima Nova"/>
              </a:rPr>
              <a:t>NB : “Cluster” concept from previous driver versions has been collapsed into “Session”</a:t>
            </a:r>
            <a:endParaRPr/>
          </a:p>
        </p:txBody>
      </p:sp>
      <p:sp>
        <p:nvSpPr>
          <p:cNvPr id="281" name="Google Shape;281;p18"/>
          <p:cNvSpPr/>
          <p:nvPr/>
        </p:nvSpPr>
        <p:spPr>
          <a:xfrm>
            <a:off x="6545722" y="2558357"/>
            <a:ext cx="4896900" cy="2800800"/>
          </a:xfrm>
          <a:prstGeom prst="rect">
            <a:avLst/>
          </a:prstGeom>
          <a:solidFill>
            <a:srgbClr val="F8F4FA"/>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100" b="0" i="0" u="none" strike="noStrike" cap="none">
              <a:solidFill>
                <a:srgbClr val="4E9192"/>
              </a:solidFill>
              <a:latin typeface="Proxima Nova"/>
              <a:ea typeface="Proxima Nova"/>
              <a:cs typeface="Proxima Nova"/>
              <a:sym typeface="Proxima Nova"/>
            </a:endParaRPr>
          </a:p>
        </p:txBody>
      </p:sp>
      <p:sp>
        <p:nvSpPr>
          <p:cNvPr id="282" name="Google Shape;282;p18"/>
          <p:cNvSpPr/>
          <p:nvPr/>
        </p:nvSpPr>
        <p:spPr>
          <a:xfrm>
            <a:off x="7884744" y="2962662"/>
            <a:ext cx="2338200" cy="45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DseSessionBuilder</a:t>
            </a:r>
            <a:endParaRPr sz="1400" b="0" i="0" u="none" strike="noStrike" cap="none">
              <a:solidFill>
                <a:srgbClr val="000000"/>
              </a:solidFill>
              <a:latin typeface="Consolas"/>
              <a:ea typeface="Consolas"/>
              <a:cs typeface="Consolas"/>
              <a:sym typeface="Consolas"/>
            </a:endParaRPr>
          </a:p>
        </p:txBody>
      </p:sp>
      <p:grpSp>
        <p:nvGrpSpPr>
          <p:cNvPr id="283" name="Google Shape;283;p18"/>
          <p:cNvGrpSpPr/>
          <p:nvPr/>
        </p:nvGrpSpPr>
        <p:grpSpPr>
          <a:xfrm>
            <a:off x="8789060" y="3529005"/>
            <a:ext cx="1550295" cy="1017900"/>
            <a:chOff x="1499767" y="2280278"/>
            <a:chExt cx="2067060" cy="1357200"/>
          </a:xfrm>
        </p:grpSpPr>
        <p:sp>
          <p:nvSpPr>
            <p:cNvPr id="284" name="Google Shape;284;p18"/>
            <p:cNvSpPr/>
            <p:nvPr/>
          </p:nvSpPr>
          <p:spPr>
            <a:xfrm>
              <a:off x="1499767" y="2280278"/>
              <a:ext cx="635400" cy="1357200"/>
            </a:xfrm>
            <a:prstGeom prst="downArrow">
              <a:avLst>
                <a:gd name="adj1" fmla="val 50000"/>
                <a:gd name="adj2" fmla="val 50000"/>
              </a:avLst>
            </a:prstGeom>
            <a:solidFill>
              <a:schemeClr val="accent1"/>
            </a:solidFill>
            <a:ln w="25400" cap="flat" cmpd="sng">
              <a:solidFill>
                <a:srgbClr val="00596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roxima Nova"/>
                <a:ea typeface="Proxima Nova"/>
                <a:cs typeface="Proxima Nova"/>
                <a:sym typeface="Proxima Nova"/>
              </a:endParaRPr>
            </a:p>
          </p:txBody>
        </p:sp>
        <p:sp>
          <p:nvSpPr>
            <p:cNvPr id="285" name="Google Shape;285;p18"/>
            <p:cNvSpPr txBox="1"/>
            <p:nvPr/>
          </p:nvSpPr>
          <p:spPr>
            <a:xfrm>
              <a:off x="2141527" y="2640247"/>
              <a:ext cx="1425300" cy="369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5"/>
                  </a:solidFill>
                  <a:latin typeface="Proxima Nova"/>
                  <a:ea typeface="Proxima Nova"/>
                  <a:cs typeface="Proxima Nova"/>
                  <a:sym typeface="Proxima Nova"/>
                </a:rPr>
                <a:t>Build</a:t>
              </a:r>
              <a:endParaRPr sz="1100" b="0" i="0" u="none" strike="noStrike" cap="none">
                <a:solidFill>
                  <a:srgbClr val="000000"/>
                </a:solidFill>
                <a:latin typeface="Proxima Nova"/>
                <a:ea typeface="Proxima Nova"/>
                <a:cs typeface="Proxima Nova"/>
                <a:sym typeface="Proxima Nova"/>
              </a:endParaRPr>
            </a:p>
          </p:txBody>
        </p:sp>
      </p:grpSp>
      <p:sp>
        <p:nvSpPr>
          <p:cNvPr id="286" name="Google Shape;286;p18"/>
          <p:cNvSpPr/>
          <p:nvPr/>
        </p:nvSpPr>
        <p:spPr>
          <a:xfrm>
            <a:off x="7884745" y="4608161"/>
            <a:ext cx="2338200" cy="45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onsolas"/>
                <a:ea typeface="Consolas"/>
                <a:cs typeface="Consolas"/>
                <a:sym typeface="Consolas"/>
              </a:rPr>
              <a:t>DseSession</a:t>
            </a:r>
            <a:endParaRPr sz="1400" b="0" i="0" u="none" strike="noStrike" cap="none">
              <a:solidFill>
                <a:srgbClr val="000000"/>
              </a:solidFill>
              <a:latin typeface="Consolas"/>
              <a:ea typeface="Consolas"/>
              <a:cs typeface="Consolas"/>
              <a:sym typeface="Consolas"/>
            </a:endParaRPr>
          </a:p>
        </p:txBody>
      </p:sp>
    </p:spTree>
    <p:extLst>
      <p:ext uri="{BB962C8B-B14F-4D97-AF65-F5344CB8AC3E}">
        <p14:creationId xmlns:p14="http://schemas.microsoft.com/office/powerpoint/2010/main" val="2869626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20"/>
          <p:cNvPicPr preferRelativeResize="0"/>
          <p:nvPr/>
        </p:nvPicPr>
        <p:blipFill rotWithShape="1">
          <a:blip r:embed="rId3">
            <a:alphaModFix/>
          </a:blip>
          <a:srcRect/>
          <a:stretch/>
        </p:blipFill>
        <p:spPr>
          <a:xfrm>
            <a:off x="2" y="-28879"/>
            <a:ext cx="12375848" cy="6932978"/>
          </a:xfrm>
          <a:prstGeom prst="rect">
            <a:avLst/>
          </a:prstGeom>
          <a:noFill/>
          <a:ln>
            <a:noFill/>
          </a:ln>
        </p:spPr>
      </p:pic>
      <p:sp>
        <p:nvSpPr>
          <p:cNvPr id="299" name="Google Shape;299;p20"/>
          <p:cNvSpPr txBox="1">
            <a:spLocks noGrp="1"/>
          </p:cNvSpPr>
          <p:nvPr>
            <p:ph type="title" idx="4294967295"/>
          </p:nvPr>
        </p:nvSpPr>
        <p:spPr>
          <a:xfrm>
            <a:off x="164497" y="138391"/>
            <a:ext cx="2690100" cy="10812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None/>
            </a:pPr>
            <a:r>
              <a:rPr lang="en-US" sz="5867" b="0" i="0" u="none" strike="noStrike" cap="none">
                <a:solidFill>
                  <a:schemeClr val="lt1"/>
                </a:solidFill>
                <a:latin typeface="Proxima Nova"/>
                <a:ea typeface="Proxima Nova"/>
                <a:cs typeface="Proxima Nova"/>
                <a:sym typeface="Proxima Nova"/>
              </a:rPr>
              <a:t>Builder</a:t>
            </a:r>
            <a:endParaRPr sz="1467" b="0" i="0" u="none" strike="noStrike" cap="none">
              <a:solidFill>
                <a:schemeClr val="accent5"/>
              </a:solidFill>
              <a:latin typeface="Proxima Nova"/>
              <a:ea typeface="Proxima Nova"/>
              <a:cs typeface="Proxima Nova"/>
              <a:sym typeface="Proxima Nova"/>
            </a:endParaRPr>
          </a:p>
        </p:txBody>
      </p:sp>
      <p:sp>
        <p:nvSpPr>
          <p:cNvPr id="300" name="Google Shape;300;p20"/>
          <p:cNvSpPr txBox="1"/>
          <p:nvPr/>
        </p:nvSpPr>
        <p:spPr>
          <a:xfrm>
            <a:off x="518180" y="1883833"/>
            <a:ext cx="11369061" cy="4292400"/>
          </a:xfrm>
          <a:prstGeom prst="rect">
            <a:avLst/>
          </a:prstGeom>
          <a:noFill/>
          <a:ln>
            <a:noFill/>
          </a:ln>
        </p:spPr>
        <p:txBody>
          <a:bodyPr spcFirstLastPara="1" wrap="square" lIns="91425" tIns="45700" rIns="91425" bIns="45700" anchor="t" anchorCtr="0">
            <a:noAutofit/>
          </a:bodyPr>
          <a:lstStyle/>
          <a:p>
            <a:pPr lvl="0"/>
            <a:r>
              <a:rPr lang="en-US" sz="2400" noProof="1">
                <a:solidFill>
                  <a:srgbClr val="FFFF00"/>
                </a:solidFill>
                <a:latin typeface="Consolas"/>
                <a:ea typeface="Consolas"/>
                <a:cs typeface="Consolas"/>
                <a:sym typeface="Consolas"/>
              </a:rPr>
              <a:t>// Delegate all configuration to file or default</a:t>
            </a:r>
          </a:p>
          <a:p>
            <a:pPr lvl="0"/>
            <a:r>
              <a:rPr lang="en-US" sz="2400" noProof="1">
                <a:solidFill>
                  <a:schemeClr val="lt1"/>
                </a:solidFill>
                <a:latin typeface="Consolas"/>
                <a:ea typeface="Consolas"/>
                <a:cs typeface="Consolas"/>
                <a:sym typeface="Consolas"/>
              </a:rPr>
              <a:t>CqlSession cqlSession = CqlSession.builder().build(); </a:t>
            </a:r>
          </a:p>
          <a:p>
            <a:pPr marL="0" marR="0" lvl="0" indent="0" algn="l" rtl="0">
              <a:lnSpc>
                <a:spcPct val="100000"/>
              </a:lnSpc>
              <a:spcBef>
                <a:spcPts val="0"/>
              </a:spcBef>
              <a:spcAft>
                <a:spcPts val="0"/>
              </a:spcAft>
              <a:buNone/>
            </a:pPr>
            <a:endParaRPr lang="en-US" sz="2400" b="0" i="0" u="none" strike="noStrike" cap="none" noProof="1">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2400" b="0" i="0" u="none" strike="noStrike" cap="none" noProof="1">
                <a:solidFill>
                  <a:srgbClr val="FFFF00"/>
                </a:solidFill>
                <a:latin typeface="Consolas"/>
                <a:ea typeface="Consolas"/>
                <a:cs typeface="Consolas"/>
                <a:sym typeface="Consolas"/>
              </a:rPr>
              <a:t>// Explicit Settings</a:t>
            </a:r>
            <a:endParaRPr sz="2000" noProof="1"/>
          </a:p>
          <a:p>
            <a:pPr marL="0" marR="0" lvl="0" indent="0" algn="l" rtl="0">
              <a:lnSpc>
                <a:spcPct val="100000"/>
              </a:lnSpc>
              <a:spcBef>
                <a:spcPts val="0"/>
              </a:spcBef>
              <a:spcAft>
                <a:spcPts val="0"/>
              </a:spcAft>
              <a:buNone/>
            </a:pPr>
            <a:r>
              <a:rPr lang="en-US" sz="2400" b="0" i="0" u="none" strike="noStrike" cap="none" noProof="1">
                <a:solidFill>
                  <a:schemeClr val="lt1"/>
                </a:solidFill>
                <a:latin typeface="Consolas"/>
                <a:ea typeface="Consolas"/>
                <a:cs typeface="Consolas"/>
                <a:sym typeface="Consolas"/>
              </a:rPr>
              <a:t>CqlSession cqlSession = CqlSession.builder()</a:t>
            </a:r>
            <a:endParaRPr sz="2000" noProof="1"/>
          </a:p>
          <a:p>
            <a:pPr lvl="0"/>
            <a:r>
              <a:rPr lang="en-US" sz="2400" b="0" i="0" u="none" strike="noStrike" cap="none" noProof="1">
                <a:solidFill>
                  <a:schemeClr val="lt1"/>
                </a:solidFill>
                <a:latin typeface="Consolas"/>
                <a:ea typeface="Consolas"/>
                <a:cs typeface="Consolas"/>
                <a:sym typeface="Consolas"/>
              </a:rPr>
              <a:t> </a:t>
            </a:r>
            <a:r>
              <a:rPr lang="en-US" sz="2400" noProof="1">
                <a:solidFill>
                  <a:schemeClr val="lt1"/>
                </a:solidFill>
                <a:latin typeface="Consolas"/>
                <a:ea typeface="Consolas"/>
                <a:cs typeface="Consolas"/>
                <a:sym typeface="Consolas"/>
              </a:rPr>
              <a:t>.withCloudSecureConnectBundle(Paths.get(</a:t>
            </a:r>
            <a:r>
              <a:rPr lang="en-US" sz="2400" noProof="1">
                <a:solidFill>
                  <a:srgbClr val="92D050"/>
                </a:solidFill>
                <a:latin typeface="Consolas"/>
                <a:ea typeface="Consolas"/>
                <a:cs typeface="Consolas"/>
                <a:sym typeface="Consolas"/>
              </a:rPr>
              <a:t>“/tmp/apollo.zip”</a:t>
            </a:r>
            <a:r>
              <a:rPr lang="en-US" sz="2400" noProof="1">
                <a:solidFill>
                  <a:schemeClr val="lt1"/>
                </a:solidFill>
                <a:latin typeface="Consolas"/>
                <a:ea typeface="Consolas"/>
                <a:cs typeface="Consolas"/>
                <a:sym typeface="Consolas"/>
              </a:rPr>
              <a:t>))</a:t>
            </a:r>
          </a:p>
          <a:p>
            <a:pPr lvl="0"/>
            <a:r>
              <a:rPr lang="en-US" sz="2400" b="0" i="0" u="none" strike="noStrike" cap="none" noProof="1">
                <a:solidFill>
                  <a:schemeClr val="lt1"/>
                </a:solidFill>
                <a:latin typeface="Consolas"/>
                <a:ea typeface="Consolas"/>
                <a:cs typeface="Consolas"/>
                <a:sym typeface="Consolas"/>
              </a:rPr>
              <a:t> .withKeyspace(</a:t>
            </a:r>
            <a:r>
              <a:rPr lang="en-US" sz="2400" b="0" i="0" u="none" strike="noStrike" cap="none" noProof="1">
                <a:solidFill>
                  <a:srgbClr val="92D050"/>
                </a:solidFill>
                <a:latin typeface="Consolas"/>
                <a:ea typeface="Consolas"/>
                <a:cs typeface="Consolas"/>
                <a:sym typeface="Consolas"/>
              </a:rPr>
              <a:t>“killrvideo”</a:t>
            </a:r>
            <a:r>
              <a:rPr lang="en-US" sz="2400" b="0" i="0" u="none" strike="noStrike" cap="none" noProof="1">
                <a:solidFill>
                  <a:schemeClr val="lt1"/>
                </a:solidFill>
                <a:latin typeface="Consolas"/>
                <a:ea typeface="Consolas"/>
                <a:cs typeface="Consolas"/>
                <a:sym typeface="Consolas"/>
              </a:rPr>
              <a:t>)</a:t>
            </a:r>
            <a:endParaRPr sz="2000" noProof="1"/>
          </a:p>
          <a:p>
            <a:pPr lvl="0"/>
            <a:r>
              <a:rPr lang="en-US" sz="2400" b="0" i="0" u="none" strike="noStrike" cap="none" noProof="1">
                <a:solidFill>
                  <a:schemeClr val="lt1"/>
                </a:solidFill>
                <a:latin typeface="Consolas"/>
                <a:ea typeface="Consolas"/>
                <a:cs typeface="Consolas"/>
                <a:sym typeface="Consolas"/>
              </a:rPr>
              <a:t> </a:t>
            </a:r>
            <a:r>
              <a:rPr lang="en-US" sz="2400" noProof="1">
                <a:solidFill>
                  <a:schemeClr val="lt1"/>
                </a:solidFill>
                <a:latin typeface="Consolas"/>
                <a:ea typeface="Consolas"/>
                <a:cs typeface="Consolas"/>
                <a:sym typeface="Consolas"/>
              </a:rPr>
              <a:t>.withAuthCredentials(</a:t>
            </a:r>
            <a:r>
              <a:rPr lang="en-US" sz="2400" b="0" i="0" u="none" strike="noStrike" cap="none" noProof="1">
                <a:solidFill>
                  <a:srgbClr val="92D050"/>
                </a:solidFill>
                <a:latin typeface="Consolas"/>
                <a:ea typeface="Consolas"/>
                <a:cs typeface="Consolas"/>
                <a:sym typeface="Consolas"/>
              </a:rPr>
              <a:t>“myUser</a:t>
            </a:r>
            <a:r>
              <a:rPr lang="en-US" sz="2400" noProof="1">
                <a:solidFill>
                  <a:srgbClr val="92D050"/>
                </a:solidFill>
                <a:latin typeface="Consolas"/>
                <a:ea typeface="Consolas"/>
                <a:cs typeface="Consolas"/>
                <a:sym typeface="Consolas"/>
              </a:rPr>
              <a:t>”, “myPassword”</a:t>
            </a:r>
            <a:r>
              <a:rPr lang="en-US" sz="2400" b="0" i="0" u="none" strike="noStrike" cap="none" noProof="1">
                <a:solidFill>
                  <a:schemeClr val="lt1"/>
                </a:solidFill>
                <a:latin typeface="Consolas"/>
                <a:ea typeface="Consolas"/>
                <a:cs typeface="Consolas"/>
                <a:sym typeface="Consolas"/>
              </a:rPr>
              <a:t>)</a:t>
            </a:r>
            <a:endParaRPr sz="2000" noProof="1"/>
          </a:p>
          <a:p>
            <a:pPr marL="0" marR="0" lvl="0" indent="0" algn="l" rtl="0">
              <a:lnSpc>
                <a:spcPct val="100000"/>
              </a:lnSpc>
              <a:spcBef>
                <a:spcPts val="0"/>
              </a:spcBef>
              <a:spcAft>
                <a:spcPts val="0"/>
              </a:spcAft>
              <a:buNone/>
            </a:pPr>
            <a:r>
              <a:rPr lang="en-US" sz="2400" b="0" i="0" u="none" strike="noStrike" cap="none" noProof="1">
                <a:solidFill>
                  <a:schemeClr val="lt1"/>
                </a:solidFill>
                <a:latin typeface="Consolas"/>
                <a:ea typeface="Consolas"/>
                <a:cs typeface="Consolas"/>
                <a:sym typeface="Consolas"/>
              </a:rPr>
              <a:t> .build();</a:t>
            </a:r>
            <a:endParaRPr sz="2400" b="0" i="0" u="none" strike="noStrike" cap="none" noProof="1">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None/>
            </a:pPr>
            <a:endParaRPr sz="2400" b="0" i="0" u="none" strike="noStrike" cap="none" noProof="1">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None/>
            </a:pPr>
            <a:endParaRPr sz="2400" b="0" i="0" u="none" strike="noStrike" cap="none" noProof="1">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None/>
            </a:pPr>
            <a:endParaRPr sz="2400" b="0" i="0" u="none" strike="noStrike" cap="none" noProof="1">
              <a:solidFill>
                <a:schemeClr val="lt1"/>
              </a:solidFill>
              <a:latin typeface="Consolas"/>
              <a:ea typeface="Consolas"/>
              <a:cs typeface="Consolas"/>
              <a:sym typeface="Consolas"/>
            </a:endParaRPr>
          </a:p>
          <a:p>
            <a:pPr marL="0" marR="0" lvl="0" indent="0" algn="l" rtl="0">
              <a:lnSpc>
                <a:spcPct val="100000"/>
              </a:lnSpc>
              <a:spcBef>
                <a:spcPts val="0"/>
              </a:spcBef>
              <a:spcAft>
                <a:spcPts val="0"/>
              </a:spcAft>
              <a:buNone/>
            </a:pPr>
            <a:endParaRPr sz="2400" b="0" i="0" u="none" strike="noStrike" cap="none" noProof="1">
              <a:solidFill>
                <a:schemeClr val="lt1"/>
              </a:solidFill>
              <a:latin typeface="Consolas"/>
              <a:ea typeface="Consolas"/>
              <a:cs typeface="Consolas"/>
              <a:sym typeface="Consolas"/>
            </a:endParaRPr>
          </a:p>
        </p:txBody>
      </p:sp>
      <p:sp>
        <p:nvSpPr>
          <p:cNvPr id="301" name="Google Shape;301;p20"/>
          <p:cNvSpPr txBox="1">
            <a:spLocks noGrp="1"/>
          </p:cNvSpPr>
          <p:nvPr>
            <p:ph type="sldNum" idx="12"/>
          </p:nvPr>
        </p:nvSpPr>
        <p:spPr>
          <a:xfrm>
            <a:off x="132080" y="6385560"/>
            <a:ext cx="386100" cy="366000"/>
          </a:xfrm>
          <a:prstGeom prst="rect">
            <a:avLst/>
          </a:prstGeom>
          <a:noFill/>
          <a:ln>
            <a:noFill/>
          </a:ln>
        </p:spPr>
        <p:txBody>
          <a:bodyPr spcFirstLastPara="1" wrap="square" lIns="121900" tIns="60925" rIns="121900" bIns="60925"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US"/>
              <a:t>65</a:t>
            </a:fld>
            <a:endParaRPr/>
          </a:p>
        </p:txBody>
      </p:sp>
    </p:spTree>
    <p:extLst>
      <p:ext uri="{BB962C8B-B14F-4D97-AF65-F5344CB8AC3E}">
        <p14:creationId xmlns:p14="http://schemas.microsoft.com/office/powerpoint/2010/main" val="2033168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How to to execute queries ?</a:t>
            </a:r>
            <a:endParaRPr/>
          </a:p>
        </p:txBody>
      </p:sp>
      <p:sp>
        <p:nvSpPr>
          <p:cNvPr id="429" name="Google Shape;429;p29"/>
          <p:cNvSpPr txBox="1">
            <a:spLocks noGrp="1"/>
          </p:cNvSpPr>
          <p:nvPr>
            <p:ph type="body" idx="1"/>
          </p:nvPr>
        </p:nvSpPr>
        <p:spPr>
          <a:xfrm>
            <a:off x="457200" y="1825626"/>
            <a:ext cx="11277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a:t>First job of </a:t>
            </a:r>
            <a:r>
              <a:rPr lang="en-US" b="1"/>
              <a:t>CqlSession</a:t>
            </a:r>
            <a:r>
              <a:rPr lang="en-US"/>
              <a:t> is to execute queries using, well, execute method.</a:t>
            </a:r>
            <a:endParaRPr/>
          </a:p>
        </p:txBody>
      </p:sp>
      <p:sp>
        <p:nvSpPr>
          <p:cNvPr id="430" name="Google Shape;430;p29"/>
          <p:cNvSpPr txBox="1">
            <a:spLocks noGrp="1"/>
          </p:cNvSpPr>
          <p:nvPr>
            <p:ph type="subTitle" idx="2"/>
          </p:nvPr>
        </p:nvSpPr>
        <p:spPr>
          <a:xfrm>
            <a:off x="457200" y="6287834"/>
            <a:ext cx="5638800" cy="225000"/>
          </a:xfrm>
          <a:prstGeom prst="rect">
            <a:avLst/>
          </a:prstGeom>
          <a:noFill/>
          <a:ln>
            <a:noFill/>
          </a:ln>
        </p:spPr>
        <p:txBody>
          <a:bodyPr spcFirstLastPara="1" wrap="square" lIns="0" tIns="0" rIns="0" bIns="0" anchor="b" anchorCtr="0">
            <a:noAutofit/>
          </a:bodyPr>
          <a:lstStyle/>
          <a:p>
            <a:pPr marL="457200" lvl="0" indent="-342900" algn="l" rtl="0">
              <a:lnSpc>
                <a:spcPct val="100000"/>
              </a:lnSpc>
              <a:spcBef>
                <a:spcPts val="1000"/>
              </a:spcBef>
              <a:spcAft>
                <a:spcPts val="0"/>
              </a:spcAft>
              <a:buSzPts val="1800"/>
              <a:buNone/>
            </a:pPr>
            <a:endParaRPr/>
          </a:p>
        </p:txBody>
      </p:sp>
      <p:sp>
        <p:nvSpPr>
          <p:cNvPr id="431" name="Google Shape;431;p29"/>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432" name="Google Shape;432;p29"/>
          <p:cNvSpPr/>
          <p:nvPr/>
        </p:nvSpPr>
        <p:spPr>
          <a:xfrm>
            <a:off x="1143468" y="2585104"/>
            <a:ext cx="10189800" cy="879300"/>
          </a:xfrm>
          <a:prstGeom prst="rect">
            <a:avLst/>
          </a:prstGeom>
          <a:solidFill>
            <a:srgbClr val="F5F5F5"/>
          </a:solidFill>
          <a:ln w="9525" cap="flat" cmpd="sng">
            <a:solidFill>
              <a:srgbClr val="A5A5A5"/>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2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nsolas"/>
                <a:ea typeface="Consolas"/>
                <a:cs typeface="Consolas"/>
                <a:sym typeface="Consolas"/>
              </a:rPr>
              <a:t> cqlSession.</a:t>
            </a:r>
            <a:r>
              <a:rPr lang="en-US" sz="2000" b="0" i="0" u="none" strike="noStrike" cap="none">
                <a:solidFill>
                  <a:schemeClr val="dk2"/>
                </a:solidFill>
                <a:latin typeface="Consolas"/>
                <a:ea typeface="Consolas"/>
                <a:cs typeface="Consolas"/>
                <a:sym typeface="Consolas"/>
              </a:rPr>
              <a:t>execute</a:t>
            </a:r>
            <a:r>
              <a:rPr lang="en-US" sz="2000" b="0" i="0" u="none" strike="noStrike" cap="none">
                <a:solidFill>
                  <a:schemeClr val="dk1"/>
                </a:solidFill>
                <a:latin typeface="Consolas"/>
                <a:ea typeface="Consolas"/>
                <a:cs typeface="Consolas"/>
                <a:sym typeface="Consolas"/>
              </a:rPr>
              <a:t>(</a:t>
            </a:r>
            <a:r>
              <a:rPr lang="en-US" sz="2000" b="0" i="0" u="none" strike="noStrike" cap="none">
                <a:solidFill>
                  <a:schemeClr val="accent1"/>
                </a:solidFill>
                <a:latin typeface="Consolas"/>
                <a:ea typeface="Consolas"/>
                <a:cs typeface="Consolas"/>
                <a:sym typeface="Consolas"/>
              </a:rPr>
              <a:t>"SELECT * FROM killrvideo.users"</a:t>
            </a:r>
            <a:r>
              <a:rPr lang="en-US" sz="2000" b="0" i="0" u="none" strike="noStrike" cap="none">
                <a:solidFill>
                  <a:schemeClr val="dk1"/>
                </a:solidFill>
                <a:latin typeface="Consolas"/>
                <a:ea typeface="Consolas"/>
                <a:cs typeface="Consolas"/>
                <a:sym typeface="Consolas"/>
              </a:rPr>
              <a:t>);</a:t>
            </a:r>
            <a:endParaRPr sz="2800" b="0" i="0" u="none" strike="noStrike" cap="none">
              <a:solidFill>
                <a:schemeClr val="dk1"/>
              </a:solidFill>
              <a:latin typeface="Consolas"/>
              <a:ea typeface="Consolas"/>
              <a:cs typeface="Consolas"/>
              <a:sym typeface="Consolas"/>
            </a:endParaRPr>
          </a:p>
        </p:txBody>
      </p:sp>
      <p:sp>
        <p:nvSpPr>
          <p:cNvPr id="433" name="Google Shape;433;p29"/>
          <p:cNvSpPr/>
          <p:nvPr/>
        </p:nvSpPr>
        <p:spPr>
          <a:xfrm>
            <a:off x="6002081" y="3342814"/>
            <a:ext cx="2080500" cy="778800"/>
          </a:xfrm>
          <a:prstGeom prst="upArrowCallout">
            <a:avLst>
              <a:gd name="adj1" fmla="val 25000"/>
              <a:gd name="adj2" fmla="val 25000"/>
              <a:gd name="adj3" fmla="val 25000"/>
              <a:gd name="adj4" fmla="val 64977"/>
            </a:avLst>
          </a:prstGeom>
          <a:solidFill>
            <a:schemeClr val="accent1"/>
          </a:solidFill>
          <a:ln w="25400" cap="flat" cmpd="sng">
            <a:solidFill>
              <a:srgbClr val="00596E"/>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Proxima Nova"/>
                <a:ea typeface="Proxima Nova"/>
                <a:cs typeface="Proxima Nova"/>
                <a:sym typeface="Proxima Nova"/>
              </a:rPr>
              <a:t>Statement</a:t>
            </a:r>
            <a:endParaRPr sz="1100" b="0" i="0" u="none" strike="noStrike" cap="none">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98575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0"/>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SimpleStatement</a:t>
            </a:r>
            <a:endParaRPr/>
          </a:p>
        </p:txBody>
      </p:sp>
      <p:sp>
        <p:nvSpPr>
          <p:cNvPr id="439" name="Google Shape;439;p30"/>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440" name="Google Shape;440;p30"/>
          <p:cNvSpPr/>
          <p:nvPr/>
        </p:nvSpPr>
        <p:spPr>
          <a:xfrm>
            <a:off x="560230" y="1253821"/>
            <a:ext cx="11288400" cy="4483200"/>
          </a:xfrm>
          <a:prstGeom prst="rect">
            <a:avLst/>
          </a:prstGeom>
          <a:solidFill>
            <a:srgbClr val="F2F2F2">
              <a:alpha val="40000"/>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Statement statement = …</a:t>
            </a:r>
            <a:endParaRPr/>
          </a:p>
          <a:p>
            <a:pPr marL="91440" marR="0" lvl="0" indent="0" algn="l" rtl="0">
              <a:lnSpc>
                <a:spcPct val="100000"/>
              </a:lnSpc>
              <a:spcBef>
                <a:spcPts val="0"/>
              </a:spcBef>
              <a:spcAft>
                <a:spcPts val="0"/>
              </a:spcAft>
              <a:buNone/>
            </a:pP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(1) Explicit SimpleStatement Definition</a:t>
            </a:r>
            <a:endParaRPr/>
          </a:p>
          <a:p>
            <a:pPr marL="91440" marR="0" lvl="0" indent="0" algn="l" rtl="0">
              <a:lnSpc>
                <a:spcPct val="100000"/>
              </a:lnSpc>
              <a:spcBef>
                <a:spcPts val="0"/>
              </a:spcBef>
              <a:spcAft>
                <a:spcPts val="0"/>
              </a:spcAft>
              <a:buNone/>
            </a:pPr>
            <a:r>
              <a:rPr lang="en-US" sz="1800" b="0" i="0" u="none" strike="noStrike" cap="none">
                <a:solidFill>
                  <a:srgbClr val="9760C0"/>
                </a:solidFill>
                <a:latin typeface="Consolas"/>
                <a:ea typeface="Consolas"/>
                <a:cs typeface="Consolas"/>
                <a:sym typeface="Consolas"/>
              </a:rPr>
              <a:t>SimpleStatement.newInstance</a:t>
            </a:r>
            <a:r>
              <a:rPr lang="en-US" sz="1800" b="0" i="0" u="none" strike="noStrike" cap="none">
                <a:solidFill>
                  <a:schemeClr val="dk1"/>
                </a:solidFill>
                <a:latin typeface="Consolas"/>
                <a:ea typeface="Consolas"/>
                <a:cs typeface="Consolas"/>
                <a:sym typeface="Consolas"/>
              </a:rPr>
              <a:t>(</a:t>
            </a:r>
            <a:r>
              <a:rPr lang="en-US" sz="1800" b="0" i="0" u="none" strike="noStrike" cap="none">
                <a:solidFill>
                  <a:schemeClr val="accent1"/>
                </a:solidFill>
                <a:latin typeface="Consolas"/>
                <a:ea typeface="Consolas"/>
                <a:cs typeface="Consolas"/>
                <a:sym typeface="Consolas"/>
              </a:rPr>
              <a:t>"select * from t1 where c1 = 5"</a:t>
            </a:r>
            <a:r>
              <a:rPr lang="en-US" sz="1800" b="0" i="0" u="none" strike="noStrike" cap="none">
                <a:solidFill>
                  <a:schemeClr val="dk1"/>
                </a:solidFill>
                <a:latin typeface="Consolas"/>
                <a:ea typeface="Consolas"/>
                <a:cs typeface="Consolas"/>
                <a:sym typeface="Consolas"/>
              </a:rPr>
              <a:t>);</a:t>
            </a:r>
            <a:endParaRPr sz="14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400"/>
              </a:spcBef>
              <a:spcAft>
                <a:spcPts val="0"/>
              </a:spcAft>
              <a:buNone/>
            </a:pPr>
            <a:endParaRPr sz="1800" b="0" i="0" u="none" strike="noStrike" cap="none">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None/>
            </a:pPr>
            <a:r>
              <a:rPr lang="en-US" sz="1800" b="0" i="0" u="none" strike="noStrike" cap="none">
                <a:solidFill>
                  <a:srgbClr val="00B050"/>
                </a:solidFill>
                <a:latin typeface="Consolas"/>
                <a:ea typeface="Consolas"/>
                <a:cs typeface="Consolas"/>
                <a:sym typeface="Consolas"/>
              </a:rPr>
              <a:t>// (2) Externalize Parameters (no name)</a:t>
            </a:r>
            <a:endParaRPr/>
          </a:p>
          <a:p>
            <a:pPr marL="91440" marR="0" lvl="0" indent="0" algn="l" rtl="0">
              <a:lnSpc>
                <a:spcPct val="100000"/>
              </a:lnSpc>
              <a:spcBef>
                <a:spcPts val="400"/>
              </a:spcBef>
              <a:spcAft>
                <a:spcPts val="0"/>
              </a:spcAft>
              <a:buNone/>
            </a:pPr>
            <a:r>
              <a:rPr lang="en-US" sz="1800" b="0" i="0" u="none" strike="noStrike" cap="none">
                <a:solidFill>
                  <a:srgbClr val="9760C0"/>
                </a:solidFill>
                <a:latin typeface="Consolas"/>
                <a:ea typeface="Consolas"/>
                <a:cs typeface="Consolas"/>
                <a:sym typeface="Consolas"/>
              </a:rPr>
              <a:t>SimpleStatement</a:t>
            </a:r>
            <a:r>
              <a:rPr lang="en-US" sz="1800" b="0" i="0" u="none" strike="noStrike" cap="none">
                <a:solidFill>
                  <a:schemeClr val="dk2"/>
                </a:solidFill>
                <a:latin typeface="Consolas"/>
                <a:ea typeface="Consolas"/>
                <a:cs typeface="Consolas"/>
                <a:sym typeface="Consolas"/>
              </a:rPr>
              <a:t>.builder(</a:t>
            </a:r>
            <a:r>
              <a:rPr lang="en-US" sz="1800" b="0" i="0" u="none" strike="noStrike" cap="none">
                <a:solidFill>
                  <a:schemeClr val="accent1"/>
                </a:solidFill>
                <a:latin typeface="Consolas"/>
                <a:ea typeface="Consolas"/>
                <a:cs typeface="Consolas"/>
                <a:sym typeface="Consolas"/>
              </a:rPr>
              <a:t>"select * from t1 where c1 = ?"</a:t>
            </a:r>
            <a:r>
              <a:rPr lang="en-US" sz="1800" b="0" i="0" u="none" strike="noStrike" cap="none">
                <a:solidFill>
                  <a:schemeClr val="dk2"/>
                </a:solidFill>
                <a:latin typeface="Consolas"/>
                <a:ea typeface="Consolas"/>
                <a:cs typeface="Consolas"/>
                <a:sym typeface="Consolas"/>
              </a:rPr>
              <a:t>)</a:t>
            </a:r>
            <a:endParaRPr/>
          </a:p>
          <a:p>
            <a:pPr marL="91440" marR="0" lvl="0" indent="0" algn="l" rtl="0">
              <a:lnSpc>
                <a:spcPct val="100000"/>
              </a:lnSpc>
              <a:spcBef>
                <a:spcPts val="400"/>
              </a:spcBef>
              <a:spcAft>
                <a:spcPts val="0"/>
              </a:spcAft>
              <a:buNone/>
            </a:pPr>
            <a:r>
              <a:rPr lang="en-US" sz="1800" b="0" i="0" u="none" strike="noStrike" cap="none">
                <a:solidFill>
                  <a:schemeClr val="dk2"/>
                </a:solidFill>
                <a:latin typeface="Consolas"/>
                <a:ea typeface="Consolas"/>
                <a:cs typeface="Consolas"/>
                <a:sym typeface="Consolas"/>
              </a:rPr>
              <a:t>               .addPositionalValue(</a:t>
            </a:r>
            <a:r>
              <a:rPr lang="en-US" sz="1800" b="0" i="0" u="none" strike="noStrike" cap="none">
                <a:solidFill>
                  <a:schemeClr val="accent1"/>
                </a:solidFill>
                <a:latin typeface="Consolas"/>
                <a:ea typeface="Consolas"/>
                <a:cs typeface="Consolas"/>
                <a:sym typeface="Consolas"/>
              </a:rPr>
              <a:t>5</a:t>
            </a:r>
            <a:r>
              <a:rPr lang="en-US" sz="1800" b="0" i="0" u="none" strike="noStrike" cap="none">
                <a:solidFill>
                  <a:schemeClr val="dk2"/>
                </a:solidFill>
                <a:latin typeface="Consolas"/>
                <a:ea typeface="Consolas"/>
                <a:cs typeface="Consolas"/>
                <a:sym typeface="Consolas"/>
              </a:rPr>
              <a:t>);</a:t>
            </a:r>
            <a:endParaRPr/>
          </a:p>
          <a:p>
            <a:pPr marL="91440" marR="0" lvl="0" indent="0" algn="l" rtl="0">
              <a:lnSpc>
                <a:spcPct val="100000"/>
              </a:lnSpc>
              <a:spcBef>
                <a:spcPts val="400"/>
              </a:spcBef>
              <a:spcAft>
                <a:spcPts val="0"/>
              </a:spcAft>
              <a:buNone/>
            </a:pPr>
            <a:endParaRPr sz="1800" b="0" i="0" u="none" strike="noStrike" cap="none">
              <a:solidFill>
                <a:schemeClr val="dk2"/>
              </a:solidFill>
              <a:latin typeface="Consolas"/>
              <a:ea typeface="Consolas"/>
              <a:cs typeface="Consolas"/>
              <a:sym typeface="Consolas"/>
            </a:endParaRPr>
          </a:p>
          <a:p>
            <a:pPr marL="0" marR="0" lvl="0" indent="0" algn="l" rtl="0">
              <a:lnSpc>
                <a:spcPct val="100000"/>
              </a:lnSpc>
              <a:spcBef>
                <a:spcPts val="400"/>
              </a:spcBef>
              <a:spcAft>
                <a:spcPts val="0"/>
              </a:spcAft>
              <a:buNone/>
            </a:pPr>
            <a:r>
              <a:rPr lang="en-US" sz="1800" b="0" i="0" u="none" strike="noStrike" cap="none">
                <a:solidFill>
                  <a:srgbClr val="00B050"/>
                </a:solidFill>
                <a:latin typeface="Consolas"/>
                <a:ea typeface="Consolas"/>
                <a:cs typeface="Consolas"/>
                <a:sym typeface="Consolas"/>
              </a:rPr>
              <a:t>// (3) Externalize Parameters (name)</a:t>
            </a:r>
            <a:endParaRPr/>
          </a:p>
          <a:p>
            <a:pPr marL="91440" marR="0" lvl="0" indent="0" algn="l" rtl="0">
              <a:lnSpc>
                <a:spcPct val="100000"/>
              </a:lnSpc>
              <a:spcBef>
                <a:spcPts val="400"/>
              </a:spcBef>
              <a:spcAft>
                <a:spcPts val="0"/>
              </a:spcAft>
              <a:buNone/>
            </a:pPr>
            <a:r>
              <a:rPr lang="en-US" sz="1800" b="0" i="0" u="none" strike="noStrike" cap="none">
                <a:solidFill>
                  <a:srgbClr val="9760C0"/>
                </a:solidFill>
                <a:latin typeface="Consolas"/>
                <a:ea typeface="Consolas"/>
                <a:cs typeface="Consolas"/>
                <a:sym typeface="Consolas"/>
              </a:rPr>
              <a:t>SimpleStatement</a:t>
            </a:r>
            <a:r>
              <a:rPr lang="en-US" sz="1800" b="0" i="0" u="none" strike="noStrike" cap="none">
                <a:solidFill>
                  <a:schemeClr val="dk2"/>
                </a:solidFill>
                <a:latin typeface="Consolas"/>
                <a:ea typeface="Consolas"/>
                <a:cs typeface="Consolas"/>
                <a:sym typeface="Consolas"/>
              </a:rPr>
              <a:t>.builder(</a:t>
            </a:r>
            <a:r>
              <a:rPr lang="en-US" sz="1800" b="0" i="0" u="none" strike="noStrike" cap="none">
                <a:solidFill>
                  <a:schemeClr val="accent1"/>
                </a:solidFill>
                <a:latin typeface="Consolas"/>
                <a:ea typeface="Consolas"/>
                <a:cs typeface="Consolas"/>
                <a:sym typeface="Consolas"/>
              </a:rPr>
              <a:t>"select * from t1 where c1 = :myVal"</a:t>
            </a:r>
            <a:r>
              <a:rPr lang="en-US" sz="1800" b="0" i="0" u="none" strike="noStrike" cap="none">
                <a:solidFill>
                  <a:schemeClr val="dk2"/>
                </a:solidFill>
                <a:latin typeface="Consolas"/>
                <a:ea typeface="Consolas"/>
                <a:cs typeface="Consolas"/>
                <a:sym typeface="Consolas"/>
              </a:rPr>
              <a:t>)</a:t>
            </a:r>
            <a:endParaRPr/>
          </a:p>
          <a:p>
            <a:pPr marL="91440" marR="0" lvl="0" indent="0" algn="l" rtl="0">
              <a:lnSpc>
                <a:spcPct val="100000"/>
              </a:lnSpc>
              <a:spcBef>
                <a:spcPts val="400"/>
              </a:spcBef>
              <a:spcAft>
                <a:spcPts val="0"/>
              </a:spcAft>
              <a:buNone/>
            </a:pPr>
            <a:r>
              <a:rPr lang="en-US" sz="1800" b="0" i="0" u="none" strike="noStrike" cap="none">
                <a:solidFill>
                  <a:schemeClr val="dk2"/>
                </a:solidFill>
                <a:latin typeface="Consolas"/>
                <a:ea typeface="Consolas"/>
                <a:cs typeface="Consolas"/>
                <a:sym typeface="Consolas"/>
              </a:rPr>
              <a:t>               .addNamedValue(</a:t>
            </a:r>
            <a:r>
              <a:rPr lang="en-US" sz="1800" b="0" i="0" u="none" strike="noStrike" cap="none">
                <a:solidFill>
                  <a:schemeClr val="accent1"/>
                </a:solidFill>
                <a:latin typeface="Consolas"/>
                <a:ea typeface="Consolas"/>
                <a:cs typeface="Consolas"/>
                <a:sym typeface="Consolas"/>
              </a:rPr>
              <a:t>"myVal”, 5</a:t>
            </a:r>
            <a:r>
              <a:rPr lang="en-US" sz="1800" b="0" i="0" u="none" strike="noStrike" cap="none">
                <a:solidFill>
                  <a:schemeClr val="dk2"/>
                </a:solidFill>
                <a:latin typeface="Consolas"/>
                <a:ea typeface="Consolas"/>
                <a:cs typeface="Consolas"/>
                <a:sym typeface="Consolas"/>
              </a:rPr>
              <a:t>);</a:t>
            </a:r>
            <a:endParaRPr/>
          </a:p>
          <a:p>
            <a:pPr marL="91440" marR="0" lvl="0" indent="0" algn="l" rtl="0">
              <a:lnSpc>
                <a:spcPct val="100000"/>
              </a:lnSpc>
              <a:spcBef>
                <a:spcPts val="400"/>
              </a:spcBef>
              <a:spcAft>
                <a:spcPts val="0"/>
              </a:spcAft>
              <a:buNone/>
            </a:pP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400"/>
              </a:spcBef>
              <a:spcAft>
                <a:spcPts val="0"/>
              </a:spcAft>
              <a:buNone/>
            </a:pPr>
            <a:r>
              <a:rPr lang="en-US" sz="1800" b="0" i="0" u="none" strike="noStrike" cap="none">
                <a:solidFill>
                  <a:schemeClr val="dk1"/>
                </a:solidFill>
                <a:latin typeface="Consolas"/>
                <a:ea typeface="Consolas"/>
                <a:cs typeface="Consolas"/>
                <a:sym typeface="Consolas"/>
              </a:rPr>
              <a:t>cqlSession.</a:t>
            </a:r>
            <a:r>
              <a:rPr lang="en-US" sz="1800" b="0" i="0" u="none" strike="noStrike" cap="none">
                <a:solidFill>
                  <a:schemeClr val="dk2"/>
                </a:solidFill>
                <a:latin typeface="Consolas"/>
                <a:ea typeface="Consolas"/>
                <a:cs typeface="Consolas"/>
                <a:sym typeface="Consolas"/>
              </a:rPr>
              <a:t>execute</a:t>
            </a:r>
            <a:r>
              <a:rPr lang="en-US" sz="1800" b="0" i="0" u="none" strike="noStrike" cap="none">
                <a:solidFill>
                  <a:schemeClr val="dk1"/>
                </a:solidFill>
                <a:latin typeface="Consolas"/>
                <a:ea typeface="Consolas"/>
                <a:cs typeface="Consolas"/>
                <a:sym typeface="Consolas"/>
              </a:rPr>
              <a:t>(statement);</a:t>
            </a:r>
            <a:endParaRPr/>
          </a:p>
        </p:txBody>
      </p:sp>
    </p:spTree>
    <p:extLst>
      <p:ext uri="{BB962C8B-B14F-4D97-AF65-F5344CB8AC3E}">
        <p14:creationId xmlns:p14="http://schemas.microsoft.com/office/powerpoint/2010/main" val="406587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1"/>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Prepared and Bound Statements</a:t>
            </a:r>
            <a:endParaRPr/>
          </a:p>
        </p:txBody>
      </p:sp>
      <p:sp>
        <p:nvSpPr>
          <p:cNvPr id="446" name="Google Shape;446;p31"/>
          <p:cNvSpPr txBox="1">
            <a:spLocks noGrp="1"/>
          </p:cNvSpPr>
          <p:nvPr>
            <p:ph type="body" idx="1"/>
          </p:nvPr>
        </p:nvSpPr>
        <p:spPr>
          <a:xfrm>
            <a:off x="457200" y="1825626"/>
            <a:ext cx="11277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en-US"/>
              <a:t>Compiled once on each node automatically as needed</a:t>
            </a:r>
            <a:endParaRPr/>
          </a:p>
          <a:p>
            <a:pPr marL="457200" lvl="0" indent="-342900" algn="l" rtl="0">
              <a:lnSpc>
                <a:spcPct val="100000"/>
              </a:lnSpc>
              <a:spcBef>
                <a:spcPts val="1000"/>
              </a:spcBef>
              <a:spcAft>
                <a:spcPts val="0"/>
              </a:spcAft>
              <a:buSzPts val="1800"/>
              <a:buChar char="•"/>
            </a:pPr>
            <a:r>
              <a:rPr lang="en-US"/>
              <a:t>Prepare each statement only once per application</a:t>
            </a:r>
            <a:endParaRPr/>
          </a:p>
          <a:p>
            <a:pPr marL="457200" lvl="0" indent="-342900" algn="l" rtl="0">
              <a:lnSpc>
                <a:spcPct val="100000"/>
              </a:lnSpc>
              <a:spcBef>
                <a:spcPts val="1000"/>
              </a:spcBef>
              <a:spcAft>
                <a:spcPts val="0"/>
              </a:spcAft>
              <a:buSzPts val="1800"/>
              <a:buChar char="•"/>
            </a:pPr>
            <a:r>
              <a:rPr lang="en-US"/>
              <a:t>Use one of the many bind variations to create a BoundStatement</a:t>
            </a:r>
            <a:endParaRPr/>
          </a:p>
          <a:p>
            <a:pPr marL="457200" lvl="0" indent="-228600" algn="l" rtl="0">
              <a:lnSpc>
                <a:spcPct val="100000"/>
              </a:lnSpc>
              <a:spcBef>
                <a:spcPts val="1000"/>
              </a:spcBef>
              <a:spcAft>
                <a:spcPts val="0"/>
              </a:spcAft>
              <a:buClr>
                <a:schemeClr val="dk1"/>
              </a:buClr>
              <a:buSzPts val="1800"/>
              <a:buNone/>
            </a:pPr>
            <a:endParaRPr/>
          </a:p>
        </p:txBody>
      </p:sp>
      <p:sp>
        <p:nvSpPr>
          <p:cNvPr id="447" name="Google Shape;447;p31"/>
          <p:cNvSpPr txBox="1">
            <a:spLocks noGrp="1"/>
          </p:cNvSpPr>
          <p:nvPr>
            <p:ph type="subTitle" idx="2"/>
          </p:nvPr>
        </p:nvSpPr>
        <p:spPr>
          <a:xfrm>
            <a:off x="457200" y="6287834"/>
            <a:ext cx="5638800" cy="225000"/>
          </a:xfrm>
          <a:prstGeom prst="rect">
            <a:avLst/>
          </a:prstGeom>
          <a:noFill/>
          <a:ln>
            <a:noFill/>
          </a:ln>
        </p:spPr>
        <p:txBody>
          <a:bodyPr spcFirstLastPara="1" wrap="square" lIns="0" tIns="0" rIns="0" bIns="0" anchor="b" anchorCtr="0">
            <a:noAutofit/>
          </a:bodyPr>
          <a:lstStyle/>
          <a:p>
            <a:pPr marL="457200" lvl="0" indent="-342900" algn="l" rtl="0">
              <a:lnSpc>
                <a:spcPct val="100000"/>
              </a:lnSpc>
              <a:spcBef>
                <a:spcPts val="1000"/>
              </a:spcBef>
              <a:spcAft>
                <a:spcPts val="0"/>
              </a:spcAft>
              <a:buSzPts val="1800"/>
              <a:buNone/>
            </a:pPr>
            <a:endParaRPr/>
          </a:p>
        </p:txBody>
      </p:sp>
      <p:sp>
        <p:nvSpPr>
          <p:cNvPr id="448" name="Google Shape;448;p31"/>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449" name="Google Shape;449;p31"/>
          <p:cNvSpPr/>
          <p:nvPr/>
        </p:nvSpPr>
        <p:spPr>
          <a:xfrm>
            <a:off x="457200" y="3519216"/>
            <a:ext cx="10924200" cy="1477200"/>
          </a:xfrm>
          <a:prstGeom prst="rect">
            <a:avLst/>
          </a:prstGeom>
          <a:solidFill>
            <a:srgbClr val="F2F2F2">
              <a:alpha val="40000"/>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38100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PreparedStatement ps = cqlSession.</a:t>
            </a:r>
            <a:r>
              <a:rPr lang="en-US" sz="1800" b="0" i="0" u="none" strike="noStrike" cap="none">
                <a:solidFill>
                  <a:schemeClr val="dk2"/>
                </a:solidFill>
                <a:latin typeface="Consolas"/>
                <a:ea typeface="Consolas"/>
                <a:cs typeface="Consolas"/>
                <a:sym typeface="Consolas"/>
              </a:rPr>
              <a:t>prepare</a:t>
            </a:r>
            <a:r>
              <a:rPr lang="en-US" sz="1800" b="0" i="0" u="none" strike="noStrike" cap="none">
                <a:solidFill>
                  <a:schemeClr val="dk1"/>
                </a:solidFill>
                <a:latin typeface="Consolas"/>
                <a:ea typeface="Consolas"/>
                <a:cs typeface="Consolas"/>
                <a:sym typeface="Consolas"/>
              </a:rPr>
              <a:t>(</a:t>
            </a:r>
            <a:r>
              <a:rPr lang="en-US" sz="1800" b="0" i="0" u="none" strike="noStrike" cap="none">
                <a:solidFill>
                  <a:srgbClr val="0070C0"/>
                </a:solidFill>
                <a:latin typeface="Consolas"/>
                <a:ea typeface="Consolas"/>
                <a:cs typeface="Consolas"/>
                <a:sym typeface="Consolas"/>
              </a:rPr>
              <a:t>"SELECT * from t1 where c1 = ?"</a:t>
            </a:r>
            <a:r>
              <a:rPr lang="en-US" sz="1800" b="0" i="0" u="none" strike="noStrike" cap="none">
                <a:solidFill>
                  <a:schemeClr val="dk1"/>
                </a:solidFill>
                <a:latin typeface="Consolas"/>
                <a:ea typeface="Consolas"/>
                <a:cs typeface="Consolas"/>
                <a:sym typeface="Consolas"/>
              </a:rPr>
              <a:t>);</a:t>
            </a:r>
            <a:endParaRPr sz="1400" b="0" i="0" u="none" strike="noStrike" cap="none">
              <a:solidFill>
                <a:schemeClr val="dk1"/>
              </a:solidFill>
              <a:latin typeface="Proxima Nova"/>
              <a:ea typeface="Proxima Nova"/>
              <a:cs typeface="Proxima Nova"/>
              <a:sym typeface="Proxima Nova"/>
            </a:endParaRPr>
          </a:p>
          <a:p>
            <a:pPr marL="38100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38100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BoundStatement bound = ps.</a:t>
            </a:r>
            <a:r>
              <a:rPr lang="en-US" sz="1800" b="0" i="0" u="none" strike="noStrike" cap="none">
                <a:solidFill>
                  <a:schemeClr val="dk2"/>
                </a:solidFill>
                <a:latin typeface="Consolas"/>
                <a:ea typeface="Consolas"/>
                <a:cs typeface="Consolas"/>
                <a:sym typeface="Consolas"/>
              </a:rPr>
              <a:t>bind</a:t>
            </a:r>
            <a:r>
              <a:rPr lang="en-US" sz="1800" b="0" i="0" u="none" strike="noStrike" cap="none">
                <a:solidFill>
                  <a:schemeClr val="dk1"/>
                </a:solidFill>
                <a:latin typeface="Consolas"/>
                <a:ea typeface="Consolas"/>
                <a:cs typeface="Consolas"/>
                <a:sym typeface="Consolas"/>
              </a:rPr>
              <a:t>(</a:t>
            </a:r>
            <a:r>
              <a:rPr lang="en-US" sz="1800" b="0" i="0" u="none" strike="noStrike" cap="none">
                <a:solidFill>
                  <a:schemeClr val="accent1"/>
                </a:solidFill>
                <a:latin typeface="Consolas"/>
                <a:ea typeface="Consolas"/>
                <a:cs typeface="Consolas"/>
                <a:sym typeface="Consolas"/>
              </a:rPr>
              <a:t>5</a:t>
            </a:r>
            <a:r>
              <a:rPr lang="en-US" sz="1800" b="0" i="0" u="none" strike="noStrike" cap="none">
                <a:solidFill>
                  <a:schemeClr val="dk1"/>
                </a:solidFill>
                <a:latin typeface="Consolas"/>
                <a:ea typeface="Consolas"/>
                <a:cs typeface="Consolas"/>
                <a:sym typeface="Consolas"/>
              </a:rPr>
              <a:t>);</a:t>
            </a:r>
            <a:endParaRPr/>
          </a:p>
          <a:p>
            <a:pPr marL="38100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38100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cqlSession.execute(bound);</a:t>
            </a:r>
            <a:endParaRPr/>
          </a:p>
        </p:txBody>
      </p:sp>
    </p:spTree>
    <p:extLst>
      <p:ext uri="{BB962C8B-B14F-4D97-AF65-F5344CB8AC3E}">
        <p14:creationId xmlns:p14="http://schemas.microsoft.com/office/powerpoint/2010/main" val="1893248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32"/>
          <p:cNvPicPr preferRelativeResize="0"/>
          <p:nvPr/>
        </p:nvPicPr>
        <p:blipFill rotWithShape="1">
          <a:blip r:embed="rId3">
            <a:alphaModFix/>
          </a:blip>
          <a:srcRect/>
          <a:stretch/>
        </p:blipFill>
        <p:spPr>
          <a:xfrm>
            <a:off x="0" y="0"/>
            <a:ext cx="12191999" cy="6858000"/>
          </a:xfrm>
          <a:prstGeom prst="rect">
            <a:avLst/>
          </a:prstGeom>
          <a:noFill/>
          <a:ln>
            <a:noFill/>
          </a:ln>
        </p:spPr>
      </p:pic>
      <p:sp>
        <p:nvSpPr>
          <p:cNvPr id="455" name="Google Shape;455;p32"/>
          <p:cNvSpPr txBox="1">
            <a:spLocks noGrp="1"/>
          </p:cNvSpPr>
          <p:nvPr>
            <p:ph type="title" idx="4294967295"/>
          </p:nvPr>
        </p:nvSpPr>
        <p:spPr>
          <a:xfrm>
            <a:off x="8347603" y="959801"/>
            <a:ext cx="3725700" cy="10812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None/>
            </a:pPr>
            <a:br>
              <a:rPr lang="en-US" sz="5867" b="0" i="0" u="none" strike="noStrike" cap="none">
                <a:solidFill>
                  <a:schemeClr val="lt1"/>
                </a:solidFill>
                <a:latin typeface="Proxima Nova"/>
                <a:ea typeface="Proxima Nova"/>
                <a:cs typeface="Proxima Nova"/>
                <a:sym typeface="Proxima Nova"/>
              </a:rPr>
            </a:br>
            <a:br>
              <a:rPr lang="en-US" sz="5867" b="0" i="0" u="none" strike="noStrike" cap="none">
                <a:solidFill>
                  <a:schemeClr val="lt1"/>
                </a:solidFill>
                <a:latin typeface="Proxima Nova"/>
                <a:ea typeface="Proxima Nova"/>
                <a:cs typeface="Proxima Nova"/>
                <a:sym typeface="Proxima Nova"/>
              </a:rPr>
            </a:br>
            <a:br>
              <a:rPr lang="en-US" sz="5867" b="0" i="0" u="none" strike="noStrike" cap="none">
                <a:solidFill>
                  <a:schemeClr val="lt1"/>
                </a:solidFill>
                <a:latin typeface="Proxima Nova"/>
                <a:ea typeface="Proxima Nova"/>
                <a:cs typeface="Proxima Nova"/>
                <a:sym typeface="Proxima Nova"/>
              </a:rPr>
            </a:br>
            <a:br>
              <a:rPr lang="en-US" sz="5867" b="0" i="0" u="none" strike="noStrike" cap="none">
                <a:solidFill>
                  <a:schemeClr val="lt1"/>
                </a:solidFill>
                <a:latin typeface="Proxima Nova"/>
                <a:ea typeface="Proxima Nova"/>
                <a:cs typeface="Proxima Nova"/>
                <a:sym typeface="Proxima Nova"/>
              </a:rPr>
            </a:br>
            <a:r>
              <a:rPr lang="en-US" sz="5867" b="0" i="0" u="none" strike="noStrike" cap="none">
                <a:solidFill>
                  <a:schemeClr val="lt1"/>
                </a:solidFill>
                <a:latin typeface="Proxima Nova"/>
                <a:ea typeface="Proxima Nova"/>
                <a:cs typeface="Proxima Nova"/>
                <a:sym typeface="Proxima Nova"/>
              </a:rPr>
              <a:t>Query</a:t>
            </a:r>
            <a:br>
              <a:rPr lang="en-US" sz="5867" b="0" i="0" u="none" strike="noStrike" cap="none">
                <a:solidFill>
                  <a:schemeClr val="lt1"/>
                </a:solidFill>
                <a:latin typeface="Proxima Nova"/>
                <a:ea typeface="Proxima Nova"/>
                <a:cs typeface="Proxima Nova"/>
                <a:sym typeface="Proxima Nova"/>
              </a:rPr>
            </a:br>
            <a:r>
              <a:rPr lang="en-US" sz="5867" b="0" i="0" u="none" strike="noStrike" cap="none">
                <a:solidFill>
                  <a:schemeClr val="lt1"/>
                </a:solidFill>
                <a:latin typeface="Proxima Nova"/>
                <a:ea typeface="Proxima Nova"/>
                <a:cs typeface="Proxima Nova"/>
                <a:sym typeface="Proxima Nova"/>
              </a:rPr>
              <a:t>Builder</a:t>
            </a:r>
            <a:endParaRPr sz="1467" b="0" i="0" u="none" strike="noStrike" cap="none">
              <a:solidFill>
                <a:schemeClr val="accent5"/>
              </a:solidFill>
              <a:latin typeface="Proxima Nova"/>
              <a:ea typeface="Proxima Nova"/>
              <a:cs typeface="Proxima Nova"/>
              <a:sym typeface="Proxima Nova"/>
            </a:endParaRPr>
          </a:p>
        </p:txBody>
      </p:sp>
      <p:sp>
        <p:nvSpPr>
          <p:cNvPr id="456" name="Google Shape;456;p32"/>
          <p:cNvSpPr txBox="1">
            <a:spLocks noGrp="1"/>
          </p:cNvSpPr>
          <p:nvPr>
            <p:ph type="sldNum" idx="12"/>
          </p:nvPr>
        </p:nvSpPr>
        <p:spPr>
          <a:xfrm>
            <a:off x="132080" y="6385560"/>
            <a:ext cx="386100" cy="366000"/>
          </a:xfrm>
          <a:prstGeom prst="rect">
            <a:avLst/>
          </a:prstGeom>
          <a:noFill/>
          <a:ln>
            <a:noFill/>
          </a:ln>
        </p:spPr>
        <p:txBody>
          <a:bodyPr spcFirstLastPara="1" wrap="square" lIns="121900" tIns="60925" rIns="121900" bIns="60925"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US"/>
              <a:t>69</a:t>
            </a:fld>
            <a:endParaRPr/>
          </a:p>
        </p:txBody>
      </p:sp>
    </p:spTree>
    <p:extLst>
      <p:ext uri="{BB962C8B-B14F-4D97-AF65-F5344CB8AC3E}">
        <p14:creationId xmlns:p14="http://schemas.microsoft.com/office/powerpoint/2010/main" val="230026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9B80-15A5-A442-B2F9-D527936DFE5D}"/>
              </a:ext>
            </a:extLst>
          </p:cNvPr>
          <p:cNvSpPr>
            <a:spLocks noGrp="1"/>
          </p:cNvSpPr>
          <p:nvPr>
            <p:ph type="title"/>
          </p:nvPr>
        </p:nvSpPr>
        <p:spPr/>
        <p:txBody>
          <a:bodyPr/>
          <a:lstStyle/>
          <a:p>
            <a:r>
              <a:rPr lang="fr-FR" dirty="0" err="1"/>
              <a:t>Let’s</a:t>
            </a:r>
            <a:r>
              <a:rPr lang="fr-FR" dirty="0"/>
              <a:t> things </a:t>
            </a:r>
            <a:r>
              <a:rPr lang="fr-FR" dirty="0" err="1"/>
              <a:t>initializing</a:t>
            </a:r>
            <a:r>
              <a:rPr lang="fr-FR" dirty="0"/>
              <a:t>…</a:t>
            </a:r>
          </a:p>
        </p:txBody>
      </p:sp>
      <p:sp>
        <p:nvSpPr>
          <p:cNvPr id="3" name="Subtitle 2">
            <a:extLst>
              <a:ext uri="{FF2B5EF4-FFF2-40B4-BE49-F238E27FC236}">
                <a16:creationId xmlns:a16="http://schemas.microsoft.com/office/drawing/2014/main" id="{5E87F83A-9359-CE4B-AB2E-6D3BAD35A0B0}"/>
              </a:ext>
            </a:extLst>
          </p:cNvPr>
          <p:cNvSpPr>
            <a:spLocks noGrp="1"/>
          </p:cNvSpPr>
          <p:nvPr>
            <p:ph type="subTitle" idx="1"/>
          </p:nvPr>
        </p:nvSpPr>
        <p:spPr/>
        <p:txBody>
          <a:bodyPr/>
          <a:lstStyle/>
          <a:p>
            <a:endParaRPr lang="fr-FR"/>
          </a:p>
        </p:txBody>
      </p:sp>
      <p:sp>
        <p:nvSpPr>
          <p:cNvPr id="4" name="Subtitle 3">
            <a:extLst>
              <a:ext uri="{FF2B5EF4-FFF2-40B4-BE49-F238E27FC236}">
                <a16:creationId xmlns:a16="http://schemas.microsoft.com/office/drawing/2014/main" id="{AC0D4F5F-8555-8F49-A94D-AF9A69842374}"/>
              </a:ext>
            </a:extLst>
          </p:cNvPr>
          <p:cNvSpPr>
            <a:spLocks noGrp="1"/>
          </p:cNvSpPr>
          <p:nvPr>
            <p:ph type="subTitle" idx="2"/>
          </p:nvPr>
        </p:nvSpPr>
        <p:spPr/>
        <p:txBody>
          <a:bodyPr/>
          <a:lstStyle/>
          <a:p>
            <a:endParaRPr lang="fr-FR"/>
          </a:p>
        </p:txBody>
      </p:sp>
      <p:pic>
        <p:nvPicPr>
          <p:cNvPr id="5" name="Picture 4">
            <a:extLst>
              <a:ext uri="{FF2B5EF4-FFF2-40B4-BE49-F238E27FC236}">
                <a16:creationId xmlns:a16="http://schemas.microsoft.com/office/drawing/2014/main" id="{FDDD54F4-B8C9-814E-836A-07D87F43114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690832"/>
            <a:ext cx="11236271" cy="3364103"/>
          </a:xfrm>
          <a:prstGeom prst="rect">
            <a:avLst/>
          </a:prstGeom>
        </p:spPr>
      </p:pic>
    </p:spTree>
    <p:extLst>
      <p:ext uri="{BB962C8B-B14F-4D97-AF65-F5344CB8AC3E}">
        <p14:creationId xmlns:p14="http://schemas.microsoft.com/office/powerpoint/2010/main" val="78446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3"/>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Query Builder</a:t>
            </a:r>
            <a:endParaRPr/>
          </a:p>
        </p:txBody>
      </p:sp>
      <p:sp>
        <p:nvSpPr>
          <p:cNvPr id="462" name="Google Shape;462;p33"/>
          <p:cNvSpPr txBox="1">
            <a:spLocks noGrp="1"/>
          </p:cNvSpPr>
          <p:nvPr>
            <p:ph type="body" idx="1"/>
          </p:nvPr>
        </p:nvSpPr>
        <p:spPr>
          <a:xfrm>
            <a:off x="457200" y="1825626"/>
            <a:ext cx="11277600" cy="38133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SzPts val="1800"/>
              <a:buChar char="•"/>
            </a:pPr>
            <a:r>
              <a:rPr lang="en-US"/>
              <a:t>Fluent API for building CQL string queries programmatically</a:t>
            </a:r>
            <a:endParaRPr/>
          </a:p>
          <a:p>
            <a:pPr marL="457200" lvl="0" indent="-342900" algn="l" rtl="0">
              <a:lnSpc>
                <a:spcPct val="100000"/>
              </a:lnSpc>
              <a:spcBef>
                <a:spcPts val="1000"/>
              </a:spcBef>
              <a:spcAft>
                <a:spcPts val="0"/>
              </a:spcAft>
              <a:buSzPts val="1800"/>
              <a:buChar char="•"/>
            </a:pPr>
            <a:r>
              <a:rPr lang="en-US"/>
              <a:t>Contains methods to build SELECT, UPDATE, INSERT and DELETE statements</a:t>
            </a:r>
            <a:endParaRPr/>
          </a:p>
          <a:p>
            <a:pPr marL="457200" lvl="0" indent="-342900" algn="l" rtl="0">
              <a:lnSpc>
                <a:spcPct val="100000"/>
              </a:lnSpc>
              <a:spcBef>
                <a:spcPts val="1000"/>
              </a:spcBef>
              <a:spcAft>
                <a:spcPts val="0"/>
              </a:spcAft>
              <a:buSzPts val="1800"/>
              <a:buChar char="•"/>
            </a:pPr>
            <a:r>
              <a:rPr lang="en-US"/>
              <a:t>Generates a Statement as per the earlier techniques</a:t>
            </a:r>
            <a:endParaRPr/>
          </a:p>
        </p:txBody>
      </p:sp>
      <p:sp>
        <p:nvSpPr>
          <p:cNvPr id="463" name="Google Shape;463;p33"/>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464" name="Google Shape;464;p33"/>
          <p:cNvSpPr/>
          <p:nvPr/>
        </p:nvSpPr>
        <p:spPr>
          <a:xfrm>
            <a:off x="6476932" y="4065996"/>
            <a:ext cx="5056200" cy="1569600"/>
          </a:xfrm>
          <a:prstGeom prst="rect">
            <a:avLst/>
          </a:prstGeom>
          <a:solidFill>
            <a:srgbClr val="F8F4FA"/>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4E9192"/>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r>
              <a:rPr lang="en-US" sz="1600" b="0" i="0" u="none" strike="noStrike" cap="none">
                <a:solidFill>
                  <a:srgbClr val="000000"/>
                </a:solidFill>
                <a:latin typeface="Consolas"/>
                <a:ea typeface="Consolas"/>
                <a:cs typeface="Consolas"/>
                <a:sym typeface="Consolas"/>
              </a:rPr>
              <a:t>com.datastax.dse</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a:t>
            </a:r>
            <a:r>
              <a:rPr lang="en-US" sz="1600" b="0" i="0" u="none" strike="noStrike" cap="none">
                <a:solidFill>
                  <a:srgbClr val="000000"/>
                </a:solidFill>
                <a:latin typeface="Consolas"/>
                <a:ea typeface="Consolas"/>
                <a:cs typeface="Consolas"/>
                <a:sym typeface="Consolas"/>
              </a:rPr>
              <a:t>dse-java-driver-query-builder</a:t>
            </a:r>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4E9192"/>
              </a:solidFill>
              <a:latin typeface="Consolas"/>
              <a:ea typeface="Consolas"/>
              <a:cs typeface="Consolas"/>
              <a:sym typeface="Consolas"/>
            </a:endParaRPr>
          </a:p>
        </p:txBody>
      </p:sp>
      <p:sp>
        <p:nvSpPr>
          <p:cNvPr id="465" name="Google Shape;465;p33"/>
          <p:cNvSpPr txBox="1"/>
          <p:nvPr/>
        </p:nvSpPr>
        <p:spPr>
          <a:xfrm>
            <a:off x="457200" y="3398180"/>
            <a:ext cx="4259100" cy="440400"/>
          </a:xfrm>
          <a:prstGeom prst="rect">
            <a:avLst/>
          </a:prstGeom>
          <a:noFill/>
          <a:ln>
            <a:noFill/>
          </a:ln>
        </p:spPr>
        <p:txBody>
          <a:bodyPr spcFirstLastPara="1" wrap="square" lIns="0" tIns="0" rIns="0" bIns="0" anchor="t" anchorCtr="0">
            <a:noAutofit/>
          </a:bodyPr>
          <a:lstStyle/>
          <a:p>
            <a:pPr marL="114300" marR="0" lvl="0" indent="0" algn="l" rtl="0">
              <a:lnSpc>
                <a:spcPct val="100000"/>
              </a:lnSpc>
              <a:spcBef>
                <a:spcPts val="1000"/>
              </a:spcBef>
              <a:spcAft>
                <a:spcPts val="0"/>
              </a:spcAft>
              <a:buClr>
                <a:schemeClr val="dk1"/>
              </a:buClr>
              <a:buSzPts val="1800"/>
              <a:buFont typeface="Proxima Nova"/>
              <a:buNone/>
            </a:pPr>
            <a:r>
              <a:rPr lang="en-US" sz="1800" b="1" i="0" u="none" strike="noStrike" cap="none">
                <a:solidFill>
                  <a:schemeClr val="dk1"/>
                </a:solidFill>
                <a:latin typeface="Proxima Nova"/>
                <a:ea typeface="Proxima Nova"/>
                <a:cs typeface="Proxima Nova"/>
                <a:sym typeface="Proxima Nova"/>
              </a:rPr>
              <a:t>OSS Driver (current version 4.2.0)</a:t>
            </a:r>
            <a:endParaRPr/>
          </a:p>
        </p:txBody>
      </p:sp>
      <p:sp>
        <p:nvSpPr>
          <p:cNvPr id="466" name="Google Shape;466;p33"/>
          <p:cNvSpPr/>
          <p:nvPr/>
        </p:nvSpPr>
        <p:spPr>
          <a:xfrm>
            <a:off x="723899" y="4065996"/>
            <a:ext cx="4776300" cy="1569600"/>
          </a:xfrm>
          <a:prstGeom prst="rect">
            <a:avLst/>
          </a:prstGeom>
          <a:solidFill>
            <a:srgbClr val="F8F4FA"/>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4E9192"/>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r>
              <a:rPr lang="en-US" sz="1600" b="0" i="0" u="none" strike="noStrike" cap="none">
                <a:solidFill>
                  <a:srgbClr val="000000"/>
                </a:solidFill>
                <a:latin typeface="Consolas"/>
                <a:ea typeface="Consolas"/>
                <a:cs typeface="Consolas"/>
                <a:sym typeface="Consolas"/>
              </a:rPr>
              <a:t>com.datastax.oss</a:t>
            </a: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groupId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a:t>
            </a:r>
            <a:r>
              <a:rPr lang="en-US" sz="1600" b="0" i="0" u="none" strike="noStrike" cap="none">
                <a:solidFill>
                  <a:srgbClr val="000000"/>
                </a:solidFill>
                <a:latin typeface="Consolas"/>
                <a:ea typeface="Consolas"/>
                <a:cs typeface="Consolas"/>
                <a:sym typeface="Consolas"/>
              </a:rPr>
              <a:t>java-driver-query-builder</a:t>
            </a:r>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 &lt;/</a:t>
            </a:r>
            <a:r>
              <a:rPr lang="en-US" sz="1600" b="0" i="0" u="none" strike="noStrike" cap="none">
                <a:solidFill>
                  <a:srgbClr val="4E9192"/>
                </a:solidFill>
                <a:latin typeface="Consolas"/>
                <a:ea typeface="Consolas"/>
                <a:cs typeface="Consolas"/>
                <a:sym typeface="Consolas"/>
              </a:rPr>
              <a:t>artifactId</a:t>
            </a:r>
            <a:r>
              <a:rPr lang="en-US" sz="1600" b="0" i="0" u="none" strike="noStrike" cap="none">
                <a:solidFill>
                  <a:srgbClr val="009193"/>
                </a:solidFill>
                <a:latin typeface="Consolas"/>
                <a:ea typeface="Consolas"/>
                <a:cs typeface="Consolas"/>
                <a:sym typeface="Consolas"/>
              </a:rPr>
              <a:t>&gt;</a:t>
            </a:r>
            <a:endParaRPr sz="16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009193"/>
                </a:solidFill>
                <a:latin typeface="Consolas"/>
                <a:ea typeface="Consolas"/>
                <a:cs typeface="Consolas"/>
                <a:sym typeface="Consolas"/>
              </a:rPr>
              <a:t>&lt;/</a:t>
            </a:r>
            <a:r>
              <a:rPr lang="en-US" sz="1600" b="0" i="0" u="none" strike="noStrike" cap="none">
                <a:solidFill>
                  <a:srgbClr val="4E9192"/>
                </a:solidFill>
                <a:latin typeface="Consolas"/>
                <a:ea typeface="Consolas"/>
                <a:cs typeface="Consolas"/>
                <a:sym typeface="Consolas"/>
              </a:rPr>
              <a:t>dependency</a:t>
            </a:r>
            <a:r>
              <a:rPr lang="en-US" sz="1600" b="0" i="0" u="none" strike="noStrike" cap="none">
                <a:solidFill>
                  <a:srgbClr val="009193"/>
                </a:solidFill>
                <a:latin typeface="Consolas"/>
                <a:ea typeface="Consolas"/>
                <a:cs typeface="Consolas"/>
                <a:sym typeface="Consolas"/>
              </a:rPr>
              <a:t>&gt;</a:t>
            </a:r>
            <a:endParaRPr/>
          </a:p>
        </p:txBody>
      </p:sp>
      <p:cxnSp>
        <p:nvCxnSpPr>
          <p:cNvPr id="467" name="Google Shape;467;p33"/>
          <p:cNvCxnSpPr/>
          <p:nvPr/>
        </p:nvCxnSpPr>
        <p:spPr>
          <a:xfrm>
            <a:off x="5957501" y="3410444"/>
            <a:ext cx="0" cy="2622000"/>
          </a:xfrm>
          <a:prstGeom prst="straightConnector1">
            <a:avLst/>
          </a:prstGeom>
          <a:noFill/>
          <a:ln w="19050" cap="flat" cmpd="sng">
            <a:solidFill>
              <a:schemeClr val="dk2"/>
            </a:solidFill>
            <a:prstDash val="solid"/>
            <a:miter lim="800000"/>
            <a:headEnd type="none" w="sm" len="sm"/>
            <a:tailEnd type="none" w="sm" len="sm"/>
          </a:ln>
        </p:spPr>
      </p:cxnSp>
      <p:sp>
        <p:nvSpPr>
          <p:cNvPr id="468" name="Google Shape;468;p33"/>
          <p:cNvSpPr txBox="1"/>
          <p:nvPr/>
        </p:nvSpPr>
        <p:spPr>
          <a:xfrm>
            <a:off x="6234500" y="3398180"/>
            <a:ext cx="4259100" cy="440400"/>
          </a:xfrm>
          <a:prstGeom prst="rect">
            <a:avLst/>
          </a:prstGeom>
          <a:noFill/>
          <a:ln>
            <a:noFill/>
          </a:ln>
        </p:spPr>
        <p:txBody>
          <a:bodyPr spcFirstLastPara="1" wrap="square" lIns="0" tIns="0" rIns="0" bIns="0" anchor="t" anchorCtr="0">
            <a:noAutofit/>
          </a:bodyPr>
          <a:lstStyle/>
          <a:p>
            <a:pPr marL="114300" marR="0" lvl="0" indent="0" algn="l" rtl="0">
              <a:lnSpc>
                <a:spcPct val="100000"/>
              </a:lnSpc>
              <a:spcBef>
                <a:spcPts val="1000"/>
              </a:spcBef>
              <a:spcAft>
                <a:spcPts val="0"/>
              </a:spcAft>
              <a:buClr>
                <a:schemeClr val="dk1"/>
              </a:buClr>
              <a:buSzPts val="1800"/>
              <a:buFont typeface="Proxima Nova"/>
              <a:buNone/>
            </a:pPr>
            <a:r>
              <a:rPr lang="en-US" sz="1800" b="1" i="0" u="none" strike="noStrike" cap="none">
                <a:solidFill>
                  <a:schemeClr val="dk1"/>
                </a:solidFill>
                <a:latin typeface="Proxima Nova"/>
                <a:ea typeface="Proxima Nova"/>
                <a:cs typeface="Proxima Nova"/>
                <a:sym typeface="Proxima Nova"/>
              </a:rPr>
              <a:t>DSE Driver  (current version 2.2.0)</a:t>
            </a:r>
            <a:endParaRPr/>
          </a:p>
        </p:txBody>
      </p:sp>
      <p:pic>
        <p:nvPicPr>
          <p:cNvPr id="469" name="Google Shape;469;p33"/>
          <p:cNvPicPr preferRelativeResize="0"/>
          <p:nvPr/>
        </p:nvPicPr>
        <p:blipFill rotWithShape="1">
          <a:blip r:embed="rId3">
            <a:alphaModFix/>
          </a:blip>
          <a:srcRect/>
          <a:stretch/>
        </p:blipFill>
        <p:spPr>
          <a:xfrm>
            <a:off x="9932820" y="5146539"/>
            <a:ext cx="2259180" cy="1699077"/>
          </a:xfrm>
          <a:prstGeom prst="rect">
            <a:avLst/>
          </a:prstGeom>
          <a:noFill/>
          <a:ln>
            <a:noFill/>
          </a:ln>
        </p:spPr>
      </p:pic>
    </p:spTree>
    <p:extLst>
      <p:ext uri="{BB962C8B-B14F-4D97-AF65-F5344CB8AC3E}">
        <p14:creationId xmlns:p14="http://schemas.microsoft.com/office/powerpoint/2010/main" val="3438793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4"/>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Query Builder</a:t>
            </a:r>
            <a:endParaRPr/>
          </a:p>
        </p:txBody>
      </p:sp>
      <p:sp>
        <p:nvSpPr>
          <p:cNvPr id="475" name="Google Shape;475;p34"/>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476" name="Google Shape;476;p34"/>
          <p:cNvSpPr/>
          <p:nvPr/>
        </p:nvSpPr>
        <p:spPr>
          <a:xfrm>
            <a:off x="560230" y="1253821"/>
            <a:ext cx="11288400" cy="4709100"/>
          </a:xfrm>
          <a:prstGeom prst="rect">
            <a:avLst/>
          </a:prstGeom>
          <a:solidFill>
            <a:srgbClr val="F2F2F2">
              <a:alpha val="40000"/>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91440" marR="0" lvl="0" indent="0" algn="l" rtl="0">
              <a:lnSpc>
                <a:spcPct val="100000"/>
              </a:lnSpc>
              <a:spcBef>
                <a:spcPts val="0"/>
              </a:spcBef>
              <a:spcAft>
                <a:spcPts val="0"/>
              </a:spcAft>
              <a:buNone/>
            </a:pPr>
            <a:r>
              <a:rPr lang="en-US" sz="1800" b="0" i="0" u="none" strike="noStrike" cap="none">
                <a:solidFill>
                  <a:srgbClr val="9760C0"/>
                </a:solidFill>
                <a:latin typeface="Consolas"/>
                <a:ea typeface="Consolas"/>
                <a:cs typeface="Consolas"/>
                <a:sym typeface="Consolas"/>
              </a:rPr>
              <a:t>import</a:t>
            </a:r>
            <a:r>
              <a:rPr lang="en-US" sz="1800" b="0" i="0" u="none" strike="noStrike" cap="none">
                <a:solidFill>
                  <a:srgbClr val="000000"/>
                </a:solidFill>
                <a:latin typeface="Consolas"/>
                <a:ea typeface="Consolas"/>
                <a:cs typeface="Consolas"/>
                <a:sym typeface="Consolas"/>
              </a:rPr>
              <a:t> </a:t>
            </a:r>
            <a:r>
              <a:rPr lang="en-US" sz="1800" b="0" i="0" u="none" strike="noStrike" cap="none">
                <a:solidFill>
                  <a:srgbClr val="9760C0"/>
                </a:solidFill>
                <a:latin typeface="Consolas"/>
                <a:ea typeface="Consolas"/>
                <a:cs typeface="Consolas"/>
                <a:sym typeface="Consolas"/>
              </a:rPr>
              <a:t>static</a:t>
            </a:r>
            <a:r>
              <a:rPr lang="en-US" sz="1800" b="0" i="0" u="none" strike="noStrike" cap="none">
                <a:solidFill>
                  <a:srgbClr val="000000"/>
                </a:solidFill>
                <a:latin typeface="Consolas"/>
                <a:ea typeface="Consolas"/>
                <a:cs typeface="Consolas"/>
                <a:sym typeface="Consolas"/>
              </a:rPr>
              <a:t> com.datastax.oss.driver.api.querybuilder.QueryBuilder.bindMarker;</a:t>
            </a:r>
            <a:endParaRPr/>
          </a:p>
          <a:p>
            <a:pPr marL="91440" marR="0" lvl="0" indent="0" algn="l" rtl="0">
              <a:lnSpc>
                <a:spcPct val="100000"/>
              </a:lnSpc>
              <a:spcBef>
                <a:spcPts val="0"/>
              </a:spcBef>
              <a:spcAft>
                <a:spcPts val="0"/>
              </a:spcAft>
              <a:buNone/>
            </a:pPr>
            <a:r>
              <a:rPr lang="en-US" sz="1800" b="0" i="0" u="none" strike="noStrike" cap="none">
                <a:solidFill>
                  <a:srgbClr val="9760C0"/>
                </a:solidFill>
                <a:latin typeface="Consolas"/>
                <a:ea typeface="Consolas"/>
                <a:cs typeface="Consolas"/>
                <a:sym typeface="Consolas"/>
              </a:rPr>
              <a:t>import</a:t>
            </a:r>
            <a:r>
              <a:rPr lang="en-US" sz="1800" b="0" i="0" u="none" strike="noStrike" cap="none">
                <a:solidFill>
                  <a:srgbClr val="000000"/>
                </a:solidFill>
                <a:latin typeface="Consolas"/>
                <a:ea typeface="Consolas"/>
                <a:cs typeface="Consolas"/>
                <a:sym typeface="Consolas"/>
              </a:rPr>
              <a:t> </a:t>
            </a:r>
            <a:r>
              <a:rPr lang="en-US" sz="1800" b="0" i="0" u="none" strike="noStrike" cap="none">
                <a:solidFill>
                  <a:srgbClr val="9760C0"/>
                </a:solidFill>
                <a:latin typeface="Consolas"/>
                <a:ea typeface="Consolas"/>
                <a:cs typeface="Consolas"/>
                <a:sym typeface="Consolas"/>
              </a:rPr>
              <a:t>static</a:t>
            </a:r>
            <a:r>
              <a:rPr lang="en-US" sz="1800" b="0" i="0" u="none" strike="noStrike" cap="none">
                <a:solidFill>
                  <a:srgbClr val="000000"/>
                </a:solidFill>
                <a:latin typeface="Consolas"/>
                <a:ea typeface="Consolas"/>
                <a:cs typeface="Consolas"/>
                <a:sym typeface="Consolas"/>
              </a:rPr>
              <a:t> com.datastax.oss.driver.api.querybuilder.QueryBuilder.deleteFrom;</a:t>
            </a:r>
            <a:endParaRPr/>
          </a:p>
          <a:p>
            <a:pPr marL="91440" marR="0" lvl="0" indent="0" algn="l" rtl="0">
              <a:lnSpc>
                <a:spcPct val="100000"/>
              </a:lnSpc>
              <a:spcBef>
                <a:spcPts val="0"/>
              </a:spcBef>
              <a:spcAft>
                <a:spcPts val="0"/>
              </a:spcAft>
              <a:buNone/>
            </a:pPr>
            <a:r>
              <a:rPr lang="en-US" sz="1800" b="0" i="0" u="none" strike="noStrike" cap="none">
                <a:solidFill>
                  <a:srgbClr val="9760C0"/>
                </a:solidFill>
                <a:latin typeface="Consolas"/>
                <a:ea typeface="Consolas"/>
                <a:cs typeface="Consolas"/>
                <a:sym typeface="Consolas"/>
              </a:rPr>
              <a:t>import</a:t>
            </a:r>
            <a:r>
              <a:rPr lang="en-US" sz="1800" b="0" i="0" u="none" strike="noStrike" cap="none">
                <a:solidFill>
                  <a:srgbClr val="000000"/>
                </a:solidFill>
                <a:latin typeface="Consolas"/>
                <a:ea typeface="Consolas"/>
                <a:cs typeface="Consolas"/>
                <a:sym typeface="Consolas"/>
              </a:rPr>
              <a:t> </a:t>
            </a:r>
            <a:r>
              <a:rPr lang="en-US" sz="1800" b="0" i="0" u="none" strike="noStrike" cap="none">
                <a:solidFill>
                  <a:srgbClr val="9760C0"/>
                </a:solidFill>
                <a:latin typeface="Consolas"/>
                <a:ea typeface="Consolas"/>
                <a:cs typeface="Consolas"/>
                <a:sym typeface="Consolas"/>
              </a:rPr>
              <a:t>static</a:t>
            </a:r>
            <a:r>
              <a:rPr lang="en-US" sz="1800" b="0" i="0" u="none" strike="noStrike" cap="none">
                <a:solidFill>
                  <a:srgbClr val="000000"/>
                </a:solidFill>
                <a:latin typeface="Consolas"/>
                <a:ea typeface="Consolas"/>
                <a:cs typeface="Consolas"/>
                <a:sym typeface="Consolas"/>
              </a:rPr>
              <a:t> com.datastax.oss.driver.api.querybuilder.QueryBuilder.selectFrom;</a:t>
            </a:r>
            <a:endParaRPr/>
          </a:p>
          <a:p>
            <a:pPr marL="91440" marR="0" lvl="0" indent="0" algn="l" rtl="0">
              <a:lnSpc>
                <a:spcPct val="100000"/>
              </a:lnSpc>
              <a:spcBef>
                <a:spcPts val="0"/>
              </a:spcBef>
              <a:spcAft>
                <a:spcPts val="0"/>
              </a:spcAft>
              <a:buNone/>
            </a:pPr>
            <a:r>
              <a:rPr lang="en-US" sz="1800" b="0" i="0" u="none" strike="noStrike" cap="none">
                <a:solidFill>
                  <a:srgbClr val="9760C0"/>
                </a:solidFill>
                <a:latin typeface="Consolas"/>
                <a:ea typeface="Consolas"/>
                <a:cs typeface="Consolas"/>
                <a:sym typeface="Consolas"/>
              </a:rPr>
              <a:t>import</a:t>
            </a:r>
            <a:r>
              <a:rPr lang="en-US" sz="1800" b="0" i="0" u="none" strike="noStrike" cap="none">
                <a:solidFill>
                  <a:srgbClr val="000000"/>
                </a:solidFill>
                <a:latin typeface="Consolas"/>
                <a:ea typeface="Consolas"/>
                <a:cs typeface="Consolas"/>
                <a:sym typeface="Consolas"/>
              </a:rPr>
              <a:t> </a:t>
            </a:r>
            <a:r>
              <a:rPr lang="en-US" sz="1800" b="0" i="0" u="none" strike="noStrike" cap="none">
                <a:solidFill>
                  <a:srgbClr val="9760C0"/>
                </a:solidFill>
                <a:latin typeface="Consolas"/>
                <a:ea typeface="Consolas"/>
                <a:cs typeface="Consolas"/>
                <a:sym typeface="Consolas"/>
              </a:rPr>
              <a:t>static</a:t>
            </a:r>
            <a:r>
              <a:rPr lang="en-US" sz="1800" b="0" i="0" u="none" strike="noStrike" cap="none">
                <a:solidFill>
                  <a:srgbClr val="000000"/>
                </a:solidFill>
                <a:latin typeface="Consolas"/>
                <a:ea typeface="Consolas"/>
                <a:cs typeface="Consolas"/>
                <a:sym typeface="Consolas"/>
              </a:rPr>
              <a:t> com.datastax.oss.driver.api.querybuilder.relation.Relation.column;</a:t>
            </a:r>
            <a:endParaRPr/>
          </a:p>
          <a:p>
            <a:pPr marL="91440" marR="0" lvl="0" indent="0" algn="l" rtl="0">
              <a:lnSpc>
                <a:spcPct val="100000"/>
              </a:lnSpc>
              <a:spcBef>
                <a:spcPts val="0"/>
              </a:spcBef>
              <a:spcAft>
                <a:spcPts val="0"/>
              </a:spcAft>
              <a:buNone/>
            </a:pPr>
            <a:endParaRPr sz="24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Simple SELECT using QueryBuilder</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onsolas"/>
                <a:ea typeface="Consolas"/>
                <a:cs typeface="Consolas"/>
                <a:sym typeface="Consolas"/>
              </a:rPr>
              <a:t>Statement stmtSelect = selectFrom(</a:t>
            </a:r>
            <a:r>
              <a:rPr lang="en-US" sz="1800" b="0" i="0" u="none" strike="noStrike" cap="none">
                <a:solidFill>
                  <a:schemeClr val="accent1"/>
                </a:solidFill>
                <a:latin typeface="Consolas"/>
                <a:ea typeface="Consolas"/>
                <a:cs typeface="Consolas"/>
                <a:sym typeface="Consolas"/>
              </a:rPr>
              <a:t>”killrvideo”, ”videos_by_users”</a:t>
            </a:r>
            <a:r>
              <a:rPr lang="en-US" sz="18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onsolas"/>
                <a:ea typeface="Consolas"/>
                <a:cs typeface="Consolas"/>
                <a:sym typeface="Consolas"/>
              </a:rPr>
              <a:t>  .column(</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rgbClr val="000000"/>
                </a:solidFill>
                <a:latin typeface="Consolas"/>
                <a:ea typeface="Consolas"/>
                <a:cs typeface="Consolas"/>
                <a:sym typeface="Consolas"/>
              </a:rPr>
              <a:t>).column(</a:t>
            </a:r>
            <a:r>
              <a:rPr lang="en-US" sz="1800" b="0" i="0" u="none" strike="noStrike" cap="none">
                <a:solidFill>
                  <a:schemeClr val="accent1"/>
                </a:solidFill>
                <a:latin typeface="Consolas"/>
                <a:ea typeface="Consolas"/>
                <a:cs typeface="Consolas"/>
                <a:sym typeface="Consolas"/>
              </a:rPr>
              <a:t>”commentid”</a:t>
            </a:r>
            <a:r>
              <a:rPr lang="en-US" sz="18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onsolas"/>
                <a:ea typeface="Consolas"/>
                <a:cs typeface="Consolas"/>
                <a:sym typeface="Consolas"/>
              </a:rPr>
              <a:t>  .function(</a:t>
            </a:r>
            <a:r>
              <a:rPr lang="en-US" sz="1800" b="0" i="0" u="none" strike="noStrike" cap="none">
                <a:solidFill>
                  <a:schemeClr val="accent1"/>
                </a:solidFill>
                <a:latin typeface="Consolas"/>
                <a:ea typeface="Consolas"/>
                <a:cs typeface="Consolas"/>
                <a:sym typeface="Consolas"/>
              </a:rPr>
              <a:t>”toTimestamp”</a:t>
            </a:r>
            <a:r>
              <a:rPr lang="en-US" sz="1800" b="0" i="0" u="none" strike="noStrike" cap="none">
                <a:solidFill>
                  <a:srgbClr val="000000"/>
                </a:solidFill>
                <a:latin typeface="Consolas"/>
                <a:ea typeface="Consolas"/>
                <a:cs typeface="Consolas"/>
                <a:sym typeface="Consolas"/>
              </a:rPr>
              <a:t>, Selector.column(</a:t>
            </a:r>
            <a:r>
              <a:rPr lang="en-US" sz="1800" b="0" i="0" u="none" strike="noStrike" cap="none">
                <a:solidFill>
                  <a:schemeClr val="accent1"/>
                </a:solidFill>
                <a:latin typeface="Consolas"/>
                <a:ea typeface="Consolas"/>
                <a:cs typeface="Consolas"/>
                <a:sym typeface="Consolas"/>
              </a:rPr>
              <a:t>”commentid”</a:t>
            </a:r>
            <a:r>
              <a:rPr lang="en-US" sz="1800" b="0" i="0" u="none" strike="noStrike" cap="none">
                <a:solidFill>
                  <a:srgbClr val="000000"/>
                </a:solidFill>
                <a:latin typeface="Consolas"/>
                <a:ea typeface="Consolas"/>
                <a:cs typeface="Consolas"/>
                <a:sym typeface="Consolas"/>
              </a:rPr>
              <a:t>)).as(</a:t>
            </a:r>
            <a:r>
              <a:rPr lang="en-US" sz="1800" b="0" i="0" u="none" strike="noStrike" cap="none">
                <a:solidFill>
                  <a:srgbClr val="0070C0"/>
                </a:solidFill>
                <a:latin typeface="Consolas"/>
                <a:ea typeface="Consolas"/>
                <a:cs typeface="Consolas"/>
                <a:sym typeface="Consolas"/>
              </a:rPr>
              <a:t>"comment_timestamp"</a:t>
            </a:r>
            <a:r>
              <a:rPr lang="en-US" sz="18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onsolas"/>
                <a:ea typeface="Consolas"/>
                <a:cs typeface="Consolas"/>
                <a:sym typeface="Consolas"/>
              </a:rPr>
              <a:t>  .where(column(</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rgbClr val="000000"/>
                </a:solidFill>
                <a:latin typeface="Consolas"/>
                <a:ea typeface="Consolas"/>
                <a:cs typeface="Consolas"/>
                <a:sym typeface="Consolas"/>
              </a:rPr>
              <a:t>).isEqualTo(bindMarker(</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rgbClr val="000000"/>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onsolas"/>
                <a:ea typeface="Consolas"/>
                <a:cs typeface="Consolas"/>
                <a:sym typeface="Consolas"/>
              </a:rPr>
              <a:t>  .build()</a:t>
            </a:r>
            <a:endParaRPr/>
          </a:p>
          <a:p>
            <a:pPr marL="91440" marR="0" lvl="0" indent="0" algn="l" rtl="0">
              <a:lnSpc>
                <a:spcPct val="100000"/>
              </a:lnSpc>
              <a:spcBef>
                <a:spcPts val="0"/>
              </a:spcBef>
              <a:spcAft>
                <a:spcPts val="0"/>
              </a:spcAft>
              <a:buNone/>
            </a:pPr>
            <a:endParaRPr sz="24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Simple DELETE using QueryBuilder</a:t>
            </a: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0000"/>
                </a:solidFill>
                <a:latin typeface="Consolas"/>
                <a:ea typeface="Consolas"/>
                <a:cs typeface="Consolas"/>
                <a:sym typeface="Consolas"/>
              </a:rPr>
              <a:t>Statement stmtDelete =</a:t>
            </a:r>
            <a:r>
              <a:rPr lang="en-US" sz="1800" b="0" i="0" u="none" strike="noStrike" cap="none">
                <a:solidFill>
                  <a:schemeClr val="dk1"/>
                </a:solidFill>
                <a:latin typeface="Consolas"/>
                <a:ea typeface="Consolas"/>
                <a:cs typeface="Consolas"/>
                <a:sym typeface="Consolas"/>
              </a:rPr>
              <a:t> deleteFrom(</a:t>
            </a:r>
            <a:r>
              <a:rPr lang="en-US" sz="1800" b="0" i="0" u="none" strike="noStrike" cap="none">
                <a:solidFill>
                  <a:schemeClr val="accent1"/>
                </a:solidFill>
                <a:latin typeface="Consolas"/>
                <a:ea typeface="Consolas"/>
                <a:cs typeface="Consolas"/>
                <a:sym typeface="Consolas"/>
              </a:rPr>
              <a:t>”killrvideo”, ”videos_by_users”</a:t>
            </a:r>
            <a:r>
              <a:rPr lang="en-US" sz="1800" b="0" i="0" u="none" strike="noStrike" cap="none">
                <a:solidFill>
                  <a:srgbClr val="000000"/>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  .where(column(</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chemeClr val="dk1"/>
                </a:solidFill>
                <a:latin typeface="Consolas"/>
                <a:ea typeface="Consolas"/>
                <a:cs typeface="Consolas"/>
                <a:sym typeface="Consolas"/>
              </a:rPr>
              <a:t>).isEqualTo(bindMarker(</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chemeClr val="dk1"/>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  .build()</a:t>
            </a:r>
            <a:endParaRPr/>
          </a:p>
        </p:txBody>
      </p:sp>
    </p:spTree>
    <p:extLst>
      <p:ext uri="{BB962C8B-B14F-4D97-AF65-F5344CB8AC3E}">
        <p14:creationId xmlns:p14="http://schemas.microsoft.com/office/powerpoint/2010/main" val="1040129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5"/>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Query Builder</a:t>
            </a:r>
            <a:endParaRPr/>
          </a:p>
        </p:txBody>
      </p:sp>
      <p:sp>
        <p:nvSpPr>
          <p:cNvPr id="482" name="Google Shape;482;p35"/>
          <p:cNvSpPr txBox="1">
            <a:spLocks noGrp="1"/>
          </p:cNvSpPr>
          <p:nvPr>
            <p:ph type="body" idx="1"/>
          </p:nvPr>
        </p:nvSpPr>
        <p:spPr>
          <a:xfrm>
            <a:off x="457200" y="1226019"/>
            <a:ext cx="11277600" cy="1322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a:t>Can also use </a:t>
            </a:r>
            <a:r>
              <a:rPr lang="en-US" b="1"/>
              <a:t>QueryBuilder</a:t>
            </a:r>
            <a:r>
              <a:rPr lang="en-US"/>
              <a:t> to create </a:t>
            </a:r>
            <a:r>
              <a:rPr lang="en-US" b="1"/>
              <a:t>PreparedStatements</a:t>
            </a:r>
            <a:r>
              <a:rPr lang="en-US"/>
              <a:t> and later execute at runtime</a:t>
            </a:r>
            <a:endParaRPr/>
          </a:p>
          <a:p>
            <a:pPr marL="457200" lvl="0" indent="-342900" algn="l" rtl="0">
              <a:lnSpc>
                <a:spcPct val="100000"/>
              </a:lnSpc>
              <a:spcBef>
                <a:spcPts val="1000"/>
              </a:spcBef>
              <a:spcAft>
                <a:spcPts val="0"/>
              </a:spcAft>
              <a:buClr>
                <a:schemeClr val="dk1"/>
              </a:buClr>
              <a:buSzPts val="1800"/>
              <a:buChar char="•"/>
            </a:pPr>
            <a:r>
              <a:rPr lang="en-US"/>
              <a:t>Note use of </a:t>
            </a:r>
            <a:r>
              <a:rPr lang="en-US" b="1"/>
              <a:t>bindMarker() t</a:t>
            </a:r>
            <a:r>
              <a:rPr lang="en-US"/>
              <a:t>o designate parameters that will be provided later</a:t>
            </a:r>
            <a:endParaRPr/>
          </a:p>
          <a:p>
            <a:pPr marL="457200" lvl="0" indent="-228600" algn="l" rtl="0">
              <a:lnSpc>
                <a:spcPct val="100000"/>
              </a:lnSpc>
              <a:spcBef>
                <a:spcPts val="1000"/>
              </a:spcBef>
              <a:spcAft>
                <a:spcPts val="0"/>
              </a:spcAft>
              <a:buClr>
                <a:schemeClr val="dk1"/>
              </a:buClr>
              <a:buSzPts val="1800"/>
              <a:buNone/>
            </a:pPr>
            <a:endParaRPr/>
          </a:p>
        </p:txBody>
      </p:sp>
      <p:sp>
        <p:nvSpPr>
          <p:cNvPr id="483" name="Google Shape;483;p35"/>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484" name="Google Shape;484;p35"/>
          <p:cNvSpPr/>
          <p:nvPr/>
        </p:nvSpPr>
        <p:spPr>
          <a:xfrm>
            <a:off x="446467" y="2309404"/>
            <a:ext cx="11288400" cy="3693300"/>
          </a:xfrm>
          <a:prstGeom prst="rect">
            <a:avLst/>
          </a:prstGeom>
          <a:solidFill>
            <a:srgbClr val="F2F2F2">
              <a:alpha val="40000"/>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91440" marR="0" lvl="0" indent="0" algn="l" rtl="0">
              <a:lnSpc>
                <a:spcPct val="100000"/>
              </a:lnSpc>
              <a:spcBef>
                <a:spcPts val="0"/>
              </a:spcBef>
              <a:spcAft>
                <a:spcPts val="0"/>
              </a:spcAft>
              <a:buNone/>
            </a:pPr>
            <a:endParaRPr sz="1800" b="0" i="0" u="none" strike="noStrike" cap="none">
              <a:solidFill>
                <a:srgbClr val="00B050"/>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Prepared QueryBuilder statiements as any statement </a:t>
            </a:r>
            <a:r>
              <a:rPr lang="en-US" sz="1800" b="0" i="0" u="none" strike="noStrike" cap="none">
                <a:solidFill>
                  <a:schemeClr val="dk1"/>
                </a:solidFill>
                <a:latin typeface="Consolas"/>
                <a:ea typeface="Consolas"/>
                <a:cs typeface="Consolas"/>
                <a:sym typeface="Consolas"/>
              </a:rPr>
              <a:t> </a:t>
            </a: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PreparedStatement psStmt = cqlSession.prepare(</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  deleteFrom(</a:t>
            </a:r>
            <a:r>
              <a:rPr lang="en-US" sz="1800" b="0" i="0" u="none" strike="noStrike" cap="none">
                <a:solidFill>
                  <a:schemeClr val="accent1"/>
                </a:solidFill>
                <a:latin typeface="Consolas"/>
                <a:ea typeface="Consolas"/>
                <a:cs typeface="Consolas"/>
                <a:sym typeface="Consolas"/>
              </a:rPr>
              <a:t>”killrvideo”, ”videos_by_users”</a:t>
            </a:r>
            <a:r>
              <a:rPr lang="en-US" sz="1800" b="0" i="0" u="none" strike="noStrike" cap="none">
                <a:solidFill>
                  <a:srgbClr val="000000"/>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   .where(column(</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chemeClr val="dk1"/>
                </a:solidFill>
                <a:latin typeface="Consolas"/>
                <a:ea typeface="Consolas"/>
                <a:cs typeface="Consolas"/>
                <a:sym typeface="Consolas"/>
              </a:rPr>
              <a:t>).isEqualTo(bindMarker(</a:t>
            </a:r>
            <a:r>
              <a:rPr lang="en-US" sz="1800" b="0" i="0" u="none" strike="noStrike" cap="none">
                <a:solidFill>
                  <a:schemeClr val="accent1"/>
                </a:solidFill>
                <a:latin typeface="Consolas"/>
                <a:ea typeface="Consolas"/>
                <a:cs typeface="Consolas"/>
                <a:sym typeface="Consolas"/>
              </a:rPr>
              <a:t>”userid”</a:t>
            </a:r>
            <a:r>
              <a:rPr lang="en-US" sz="1800" b="0" i="0" u="none" strike="noStrike" cap="none">
                <a:solidFill>
                  <a:schemeClr val="dk1"/>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   .build()));</a:t>
            </a:r>
            <a:endParaRPr/>
          </a:p>
          <a:p>
            <a:pPr marL="9144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Binding</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BoundStatement bsStmt = psStmt.bind(</a:t>
            </a:r>
            <a:r>
              <a:rPr lang="en-US" sz="1800" b="0" i="0" u="none" strike="noStrike" cap="none">
                <a:solidFill>
                  <a:schemeClr val="accent1"/>
                </a:solidFill>
                <a:latin typeface="Consolas"/>
                <a:ea typeface="Consolas"/>
                <a:cs typeface="Consolas"/>
                <a:sym typeface="Consolas"/>
              </a:rPr>
              <a:t>”e7a8ac9f-c12d-415c-a526-4137815df573”</a:t>
            </a:r>
            <a:r>
              <a:rPr lang="en-US" sz="1800" b="0" i="0" u="none" strike="noStrike" cap="none">
                <a:solidFill>
                  <a:schemeClr val="dk1"/>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endParaRPr sz="1800" b="0" i="0" u="none" strike="noStrike" cap="none">
              <a:solidFill>
                <a:srgbClr val="00B050"/>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Execute</a:t>
            </a:r>
            <a:endParaRPr/>
          </a:p>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cqlSession.execute(bsStmt);</a:t>
            </a:r>
            <a:endParaRPr/>
          </a:p>
          <a:p>
            <a:pPr marL="9144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470847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ResultSet</a:t>
            </a:r>
            <a:endParaRPr/>
          </a:p>
        </p:txBody>
      </p:sp>
      <p:sp>
        <p:nvSpPr>
          <p:cNvPr id="507" name="Google Shape;507;p38"/>
          <p:cNvSpPr txBox="1">
            <a:spLocks noGrp="1"/>
          </p:cNvSpPr>
          <p:nvPr>
            <p:ph type="body" idx="1"/>
          </p:nvPr>
        </p:nvSpPr>
        <p:spPr>
          <a:xfrm>
            <a:off x="457200" y="1211029"/>
            <a:ext cx="11277600" cy="13224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dk1"/>
              </a:buClr>
              <a:buSzPts val="1800"/>
              <a:buChar char="•"/>
            </a:pPr>
            <a:r>
              <a:rPr lang="en-US" b="1" u="sng">
                <a:solidFill>
                  <a:schemeClr val="accent1"/>
                </a:solidFill>
              </a:rPr>
              <a:t>ResultSet</a:t>
            </a:r>
            <a:r>
              <a:rPr lang="en-US"/>
              <a:t> is the object returned for executing query. It contains </a:t>
            </a:r>
            <a:r>
              <a:rPr lang="en-US" b="1"/>
              <a:t>ROWS</a:t>
            </a:r>
            <a:r>
              <a:rPr lang="en-US"/>
              <a:t> (data) and </a:t>
            </a:r>
            <a:r>
              <a:rPr lang="en-US" b="1"/>
              <a:t>EXECUTION INFO</a:t>
            </a:r>
            <a:r>
              <a:rPr lang="en-US"/>
              <a:t>.</a:t>
            </a:r>
            <a:endParaRPr/>
          </a:p>
          <a:p>
            <a:pPr marL="457200" lvl="0" indent="-342900" algn="l" rtl="0">
              <a:lnSpc>
                <a:spcPct val="100000"/>
              </a:lnSpc>
              <a:spcBef>
                <a:spcPts val="1000"/>
              </a:spcBef>
              <a:spcAft>
                <a:spcPts val="0"/>
              </a:spcAft>
              <a:buClr>
                <a:schemeClr val="dk1"/>
              </a:buClr>
              <a:buSzPts val="1800"/>
              <a:buChar char="•"/>
            </a:pPr>
            <a:r>
              <a:rPr lang="en-US" b="1" u="sng">
                <a:solidFill>
                  <a:schemeClr val="accent1"/>
                </a:solidFill>
              </a:rPr>
              <a:t>ResultSet</a:t>
            </a:r>
            <a:r>
              <a:rPr lang="en-US"/>
              <a:t> is </a:t>
            </a:r>
            <a:r>
              <a:rPr lang="en-US" b="1"/>
              <a:t>iterable</a:t>
            </a:r>
            <a:r>
              <a:rPr lang="en-US"/>
              <a:t> and as such you can navigate from row to row.</a:t>
            </a:r>
            <a:endParaRPr/>
          </a:p>
          <a:p>
            <a:pPr marL="457200" lvl="0" indent="-342900" algn="l" rtl="0">
              <a:lnSpc>
                <a:spcPct val="100000"/>
              </a:lnSpc>
              <a:spcBef>
                <a:spcPts val="1000"/>
              </a:spcBef>
              <a:spcAft>
                <a:spcPts val="0"/>
              </a:spcAft>
              <a:buClr>
                <a:schemeClr val="dk1"/>
              </a:buClr>
              <a:buSzPts val="1800"/>
              <a:buChar char="•"/>
            </a:pPr>
            <a:r>
              <a:rPr lang="en-US"/>
              <a:t>Results are </a:t>
            </a:r>
            <a:r>
              <a:rPr lang="en-US" b="1"/>
              <a:t>always</a:t>
            </a:r>
            <a:r>
              <a:rPr lang="en-US"/>
              <a:t> </a:t>
            </a:r>
            <a:r>
              <a:rPr lang="en-US" b="1"/>
              <a:t>paged</a:t>
            </a:r>
            <a:r>
              <a:rPr lang="en-US"/>
              <a:t> for you (avoiding memory and response time issues)</a:t>
            </a:r>
            <a:endParaRPr/>
          </a:p>
        </p:txBody>
      </p:sp>
      <p:sp>
        <p:nvSpPr>
          <p:cNvPr id="508" name="Google Shape;508;p38"/>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509" name="Google Shape;509;p38"/>
          <p:cNvSpPr/>
          <p:nvPr/>
        </p:nvSpPr>
        <p:spPr>
          <a:xfrm>
            <a:off x="446467" y="2728210"/>
            <a:ext cx="11288400" cy="3139200"/>
          </a:xfrm>
          <a:prstGeom prst="rect">
            <a:avLst/>
          </a:prstGeom>
          <a:solidFill>
            <a:srgbClr val="F2F2F2">
              <a:alpha val="40000"/>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91440" marR="0" lvl="0" indent="0" algn="l" rtl="0">
              <a:lnSpc>
                <a:spcPct val="100000"/>
              </a:lnSpc>
              <a:spcBef>
                <a:spcPts val="0"/>
              </a:spcBef>
              <a:spcAft>
                <a:spcPts val="0"/>
              </a:spcAft>
              <a:buNone/>
            </a:pPr>
            <a:endParaRPr sz="1800" b="0" i="0" u="none" strike="noStrike" cap="none">
              <a:solidFill>
                <a:srgbClr val="00B050"/>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ResultSet rs = cqlSession.execute(</a:t>
            </a:r>
            <a:r>
              <a:rPr lang="en-US" sz="1800" b="0" i="0" u="none" strike="noStrike" cap="none">
                <a:solidFill>
                  <a:schemeClr val="accent1"/>
                </a:solidFill>
                <a:latin typeface="Consolas"/>
                <a:ea typeface="Consolas"/>
                <a:cs typeface="Consolas"/>
                <a:sym typeface="Consolas"/>
              </a:rPr>
              <a:t>myStatement</a:t>
            </a:r>
            <a:r>
              <a:rPr lang="en-US" sz="1800" b="0" i="0" u="none" strike="noStrike" cap="none">
                <a:solidFill>
                  <a:schemeClr val="dk2"/>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Plumbery</a:t>
            </a: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ExecutionInfo info = rs.getExecutionInfo();</a:t>
            </a:r>
            <a:endParaRPr/>
          </a:p>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int executionTime = info.getQueryTrace().getDurationMicros(); </a:t>
            </a:r>
            <a:endParaRPr/>
          </a:p>
          <a:p>
            <a:pPr marL="91440" marR="0" lvl="0" indent="0" algn="l" rtl="0">
              <a:lnSpc>
                <a:spcPct val="100000"/>
              </a:lnSpc>
              <a:spcBef>
                <a:spcPts val="0"/>
              </a:spcBef>
              <a:spcAft>
                <a:spcPts val="0"/>
              </a:spcAft>
              <a:buNone/>
            </a:pP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Data</a:t>
            </a:r>
            <a:r>
              <a:rPr lang="en-US" sz="1800" b="0" i="0" u="none" strike="noStrike" cap="none">
                <a:solidFill>
                  <a:schemeClr val="dk2"/>
                </a:solidFill>
                <a:latin typeface="Consolas"/>
                <a:ea typeface="Consolas"/>
                <a:cs typeface="Consolas"/>
                <a:sym typeface="Consolas"/>
              </a:rPr>
              <a:t>: </a:t>
            </a:r>
            <a:r>
              <a:rPr lang="en-US" sz="1800" b="0" i="0" u="none" strike="noStrike" cap="none">
                <a:solidFill>
                  <a:srgbClr val="00B050"/>
                </a:solidFill>
                <a:latin typeface="Consolas"/>
                <a:ea typeface="Consolas"/>
                <a:cs typeface="Consolas"/>
                <a:sym typeface="Consolas"/>
              </a:rPr>
              <a:t>NOT ALL DATA RETRIEVED IMMEDIATELY (only when needed .next())</a:t>
            </a:r>
            <a:endParaRPr/>
          </a:p>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Iterator&lt;Row&gt; iterRow = rs.iterator();</a:t>
            </a:r>
            <a:endParaRPr/>
          </a:p>
          <a:p>
            <a:pPr marL="91440" marR="0" lvl="0" indent="0" algn="l" rtl="0">
              <a:lnSpc>
                <a:spcPct val="100000"/>
              </a:lnSpc>
              <a:spcBef>
                <a:spcPts val="0"/>
              </a:spcBef>
              <a:spcAft>
                <a:spcPts val="0"/>
              </a:spcAft>
              <a:buNone/>
            </a:pPr>
            <a:r>
              <a:rPr lang="en-US" sz="1800" b="0" i="0" u="none" strike="noStrike" cap="none">
                <a:solidFill>
                  <a:schemeClr val="dk2"/>
                </a:solidFill>
                <a:latin typeface="Consolas"/>
                <a:ea typeface="Consolas"/>
                <a:cs typeface="Consolas"/>
                <a:sym typeface="Consolas"/>
              </a:rPr>
              <a:t>int itemsFirstCall = rs.getAvailableWithoutFetching();</a:t>
            </a:r>
            <a:endParaRPr/>
          </a:p>
          <a:p>
            <a:pPr marL="91440" marR="0" lvl="0" indent="0" algn="l" rtl="0">
              <a:lnSpc>
                <a:spcPct val="100000"/>
              </a:lnSpc>
              <a:spcBef>
                <a:spcPts val="0"/>
              </a:spcBef>
              <a:spcAft>
                <a:spcPts val="0"/>
              </a:spcAft>
              <a:buNone/>
            </a:pPr>
            <a:endParaRPr sz="1800" b="0" i="0" u="none" strike="noStrike" cap="none">
              <a:solidFill>
                <a:schemeClr val="dk2"/>
              </a:solidFill>
              <a:latin typeface="Consolas"/>
              <a:ea typeface="Consolas"/>
              <a:cs typeface="Consolas"/>
              <a:sym typeface="Consolas"/>
            </a:endParaRPr>
          </a:p>
        </p:txBody>
      </p:sp>
    </p:spTree>
    <p:extLst>
      <p:ext uri="{BB962C8B-B14F-4D97-AF65-F5344CB8AC3E}">
        <p14:creationId xmlns:p14="http://schemas.microsoft.com/office/powerpoint/2010/main" val="4090189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9"/>
          <p:cNvSpPr txBox="1">
            <a:spLocks noGrp="1"/>
          </p:cNvSpPr>
          <p:nvPr>
            <p:ph type="title"/>
          </p:nvPr>
        </p:nvSpPr>
        <p:spPr>
          <a:xfrm>
            <a:off x="457200" y="457200"/>
            <a:ext cx="11277600" cy="899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1"/>
              </a:buClr>
              <a:buSzPts val="1800"/>
              <a:buNone/>
            </a:pPr>
            <a:r>
              <a:rPr lang="en-US"/>
              <a:t>Parsing ResultSet</a:t>
            </a:r>
            <a:endParaRPr/>
          </a:p>
        </p:txBody>
      </p:sp>
      <p:sp>
        <p:nvSpPr>
          <p:cNvPr id="515" name="Google Shape;515;p39"/>
          <p:cNvSpPr txBox="1">
            <a:spLocks noGrp="1"/>
          </p:cNvSpPr>
          <p:nvPr>
            <p:ph type="subTitle" idx="3"/>
          </p:nvPr>
        </p:nvSpPr>
        <p:spPr>
          <a:xfrm>
            <a:off x="8347598" y="6287825"/>
            <a:ext cx="1314900" cy="225000"/>
          </a:xfrm>
          <a:prstGeom prst="rect">
            <a:avLst/>
          </a:prstGeom>
          <a:noFill/>
          <a:ln>
            <a:noFill/>
          </a:ln>
        </p:spPr>
        <p:txBody>
          <a:bodyPr spcFirstLastPara="1" wrap="square" lIns="0" tIns="0" rIns="0" bIns="0" anchor="b" anchorCtr="0">
            <a:noAutofit/>
          </a:bodyPr>
          <a:lstStyle/>
          <a:p>
            <a:pPr marL="457200" lvl="0" indent="-342900" algn="r" rtl="0">
              <a:lnSpc>
                <a:spcPct val="100000"/>
              </a:lnSpc>
              <a:spcBef>
                <a:spcPts val="1000"/>
              </a:spcBef>
              <a:spcAft>
                <a:spcPts val="0"/>
              </a:spcAft>
              <a:buSzPts val="1800"/>
              <a:buNone/>
            </a:pPr>
            <a:endParaRPr/>
          </a:p>
        </p:txBody>
      </p:sp>
      <p:sp>
        <p:nvSpPr>
          <p:cNvPr id="516" name="Google Shape;516;p39"/>
          <p:cNvSpPr/>
          <p:nvPr/>
        </p:nvSpPr>
        <p:spPr>
          <a:xfrm>
            <a:off x="446467" y="1161593"/>
            <a:ext cx="11288400" cy="4801200"/>
          </a:xfrm>
          <a:prstGeom prst="rect">
            <a:avLst/>
          </a:prstGeom>
          <a:solidFill>
            <a:srgbClr val="F2F2F2">
              <a:alpha val="40000"/>
            </a:srgbClr>
          </a:solidFill>
          <a:ln w="9525" cap="flat" cmpd="sng">
            <a:solidFill>
              <a:srgbClr val="D8D8D8"/>
            </a:solidFill>
            <a:prstDash val="solid"/>
            <a:round/>
            <a:headEnd type="none" w="sm" len="sm"/>
            <a:tailEnd type="none" w="sm" len="sm"/>
          </a:ln>
        </p:spPr>
        <p:txBody>
          <a:bodyPr spcFirstLastPara="1" wrap="square" lIns="91425" tIns="45700" rIns="91425" bIns="45700" anchor="t" anchorCtr="0">
            <a:noAutofit/>
          </a:bodyPr>
          <a:lstStyle/>
          <a:p>
            <a:pPr marL="9144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We know there is a single row (eg: count)</a:t>
            </a: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Row singleRow = resultSet.one();</a:t>
            </a:r>
            <a:endParaRPr/>
          </a:p>
          <a:p>
            <a:pPr marL="9144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We know there are not so many results we can get all (fetch all pages)</a:t>
            </a: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List&lt;Row&gt; allRows = resultSet.all();</a:t>
            </a:r>
            <a:endParaRPr/>
          </a:p>
          <a:p>
            <a:pPr marL="91440" marR="0" lvl="0" indent="0" algn="l" rtl="0">
              <a:lnSpc>
                <a:spcPct val="100000"/>
              </a:lnSpc>
              <a:spcBef>
                <a:spcPts val="0"/>
              </a:spcBef>
              <a:spcAft>
                <a:spcPts val="0"/>
              </a:spcAft>
              <a:buNone/>
            </a:pPr>
            <a:endParaRPr sz="1800" b="0" i="0" u="none" strike="noStrike" cap="none">
              <a:solidFill>
                <a:srgbClr val="00B050"/>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Browse iterable</a:t>
            </a: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for(Row myRow : resultSet.iterator()) {</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   // .. Parsing rows</a:t>
            </a:r>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a:t>
            </a:r>
            <a:endParaRPr/>
          </a:p>
          <a:p>
            <a:pPr marL="9144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Use Lambda</a:t>
            </a:r>
            <a:endParaRPr sz="1800" b="0" i="0" u="none" strike="noStrike" cap="none">
              <a:solidFill>
                <a:schemeClr val="dk2"/>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rs.forEach(row -&gt; { row.getColumnDefinitions(); });</a:t>
            </a:r>
            <a:endParaRPr/>
          </a:p>
          <a:p>
            <a:pPr marL="91440" marR="0" lvl="0" indent="0" algn="l" rtl="0">
              <a:lnSpc>
                <a:spcPct val="100000"/>
              </a:lnSpc>
              <a:spcBef>
                <a:spcPts val="0"/>
              </a:spcBef>
              <a:spcAft>
                <a:spcPts val="0"/>
              </a:spcAft>
              <a:buNone/>
            </a:pP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rgbClr val="00B050"/>
                </a:solidFill>
                <a:latin typeface="Consolas"/>
                <a:ea typeface="Consolas"/>
                <a:cs typeface="Consolas"/>
                <a:sym typeface="Consolas"/>
              </a:rPr>
              <a:t>// Use for LWT</a:t>
            </a:r>
            <a:endParaRPr sz="1800" b="0" i="0" u="none" strike="noStrike" cap="none">
              <a:solidFill>
                <a:schemeClr val="dk1"/>
              </a:solidFill>
              <a:latin typeface="Consolas"/>
              <a:ea typeface="Consolas"/>
              <a:cs typeface="Consolas"/>
              <a:sym typeface="Consolas"/>
            </a:endParaRPr>
          </a:p>
          <a:p>
            <a:pPr marL="91440" marR="0" lvl="0" indent="0" algn="l" rtl="0">
              <a:lnSpc>
                <a:spcPct val="100000"/>
              </a:lnSpc>
              <a:spcBef>
                <a:spcPts val="0"/>
              </a:spcBef>
              <a:spcAft>
                <a:spcPts val="0"/>
              </a:spcAft>
              <a:buNone/>
            </a:pPr>
            <a:r>
              <a:rPr lang="en-US" sz="1800" b="0" i="0" u="none" strike="noStrike" cap="none">
                <a:solidFill>
                  <a:schemeClr val="dk1"/>
                </a:solidFill>
                <a:latin typeface="Consolas"/>
                <a:ea typeface="Consolas"/>
                <a:cs typeface="Consolas"/>
                <a:sym typeface="Consolas"/>
              </a:rPr>
              <a:t>boolean isQueryExecuted = rs.wasApplied();</a:t>
            </a:r>
            <a:endParaRPr/>
          </a:p>
        </p:txBody>
      </p:sp>
    </p:spTree>
    <p:extLst>
      <p:ext uri="{BB962C8B-B14F-4D97-AF65-F5344CB8AC3E}">
        <p14:creationId xmlns:p14="http://schemas.microsoft.com/office/powerpoint/2010/main" val="2113849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14D6-BD47-C743-A7C3-7A7E4F711E49}"/>
              </a:ext>
            </a:extLst>
          </p:cNvPr>
          <p:cNvSpPr>
            <a:spLocks noGrp="1"/>
          </p:cNvSpPr>
          <p:nvPr>
            <p:ph type="title"/>
          </p:nvPr>
        </p:nvSpPr>
        <p:spPr/>
        <p:txBody>
          <a:bodyPr/>
          <a:lstStyle/>
          <a:p>
            <a:r>
              <a:rPr lang="fr-FR" dirty="0"/>
              <a:t>#4 – Application Development</a:t>
            </a:r>
          </a:p>
        </p:txBody>
      </p:sp>
      <p:sp>
        <p:nvSpPr>
          <p:cNvPr id="3" name="Text Placeholder 2">
            <a:extLst>
              <a:ext uri="{FF2B5EF4-FFF2-40B4-BE49-F238E27FC236}">
                <a16:creationId xmlns:a16="http://schemas.microsoft.com/office/drawing/2014/main" id="{A75C2104-31FB-484D-B362-6B7937C3F810}"/>
              </a:ext>
            </a:extLst>
          </p:cNvPr>
          <p:cNvSpPr>
            <a:spLocks noGrp="1"/>
          </p:cNvSpPr>
          <p:nvPr>
            <p:ph type="body" idx="1"/>
          </p:nvPr>
        </p:nvSpPr>
        <p:spPr>
          <a:xfrm>
            <a:off x="457200" y="2193616"/>
            <a:ext cx="11277600" cy="3813176"/>
          </a:xfrm>
        </p:spPr>
        <p:txBody>
          <a:bodyPr/>
          <a:lstStyle/>
          <a:p>
            <a:r>
              <a:rPr lang="en-GB" dirty="0"/>
              <a:t>Drag and drop « </a:t>
            </a:r>
            <a:r>
              <a:rPr lang="en-GB" b="1" dirty="0">
                <a:solidFill>
                  <a:schemeClr val="accent1">
                    <a:lumMod val="75000"/>
                  </a:schemeClr>
                </a:solidFill>
              </a:rPr>
              <a:t>Meetup_04 – Application Development </a:t>
            </a:r>
            <a:r>
              <a:rPr lang="en-GB" dirty="0"/>
              <a:t>» in the Studio</a:t>
            </a:r>
          </a:p>
          <a:p>
            <a:r>
              <a:rPr lang="en-GB" dirty="0"/>
              <a:t>Execute the exercises in the Notebook</a:t>
            </a:r>
          </a:p>
          <a:p>
            <a:endParaRPr lang="en-GB" dirty="0"/>
          </a:p>
          <a:p>
            <a:endParaRPr lang="en-GB" dirty="0"/>
          </a:p>
          <a:p>
            <a:r>
              <a:rPr lang="en-GB" dirty="0"/>
              <a:t>Drag and drop « </a:t>
            </a:r>
            <a:r>
              <a:rPr lang="en-GB" b="1" dirty="0">
                <a:solidFill>
                  <a:schemeClr val="accent1">
                    <a:lumMod val="75000"/>
                  </a:schemeClr>
                </a:solidFill>
              </a:rPr>
              <a:t>Meetup_05 – Start the Application</a:t>
            </a:r>
            <a:r>
              <a:rPr lang="en-GB" dirty="0"/>
              <a:t>» in the Studio</a:t>
            </a:r>
          </a:p>
          <a:p>
            <a:r>
              <a:rPr lang="en-GB" dirty="0"/>
              <a:t>Execute the exercises in the Notebook</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ubtitle 3">
            <a:extLst>
              <a:ext uri="{FF2B5EF4-FFF2-40B4-BE49-F238E27FC236}">
                <a16:creationId xmlns:a16="http://schemas.microsoft.com/office/drawing/2014/main" id="{90F42036-6AAE-6D47-B6FE-AC0D415875B8}"/>
              </a:ext>
            </a:extLst>
          </p:cNvPr>
          <p:cNvSpPr>
            <a:spLocks noGrp="1"/>
          </p:cNvSpPr>
          <p:nvPr>
            <p:ph type="subTitle" idx="2"/>
          </p:nvPr>
        </p:nvSpPr>
        <p:spPr/>
        <p:txBody>
          <a:bodyPr/>
          <a:lstStyle/>
          <a:p>
            <a:endParaRPr lang="fr-FR"/>
          </a:p>
        </p:txBody>
      </p:sp>
      <p:sp>
        <p:nvSpPr>
          <p:cNvPr id="5" name="Subtitle 4">
            <a:extLst>
              <a:ext uri="{FF2B5EF4-FFF2-40B4-BE49-F238E27FC236}">
                <a16:creationId xmlns:a16="http://schemas.microsoft.com/office/drawing/2014/main" id="{DFF6969D-0268-B643-AE8C-6950589F4C32}"/>
              </a:ext>
            </a:extLst>
          </p:cNvPr>
          <p:cNvSpPr>
            <a:spLocks noGrp="1"/>
          </p:cNvSpPr>
          <p:nvPr>
            <p:ph type="subTitle" idx="3"/>
          </p:nvPr>
        </p:nvSpPr>
        <p:spPr/>
        <p:txBody>
          <a:bodyPr/>
          <a:lstStyle/>
          <a:p>
            <a:endParaRPr lang="fr-FR"/>
          </a:p>
        </p:txBody>
      </p:sp>
      <p:pic>
        <p:nvPicPr>
          <p:cNvPr id="8" name="Picture 7">
            <a:extLst>
              <a:ext uri="{FF2B5EF4-FFF2-40B4-BE49-F238E27FC236}">
                <a16:creationId xmlns:a16="http://schemas.microsoft.com/office/drawing/2014/main" id="{F5C6458D-2274-5A48-90B0-A3D8F07E0F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49677" y="3663843"/>
            <a:ext cx="1541656" cy="1980945"/>
          </a:xfrm>
          <a:prstGeom prst="rect">
            <a:avLst/>
          </a:prstGeom>
        </p:spPr>
      </p:pic>
      <p:pic>
        <p:nvPicPr>
          <p:cNvPr id="11" name="Picture 10">
            <a:extLst>
              <a:ext uri="{FF2B5EF4-FFF2-40B4-BE49-F238E27FC236}">
                <a16:creationId xmlns:a16="http://schemas.microsoft.com/office/drawing/2014/main" id="{C9561794-D57B-1D4E-8A91-713FF10960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09831" y="1647206"/>
            <a:ext cx="1347488" cy="1729396"/>
          </a:xfrm>
          <a:prstGeom prst="rect">
            <a:avLst/>
          </a:prstGeom>
        </p:spPr>
      </p:pic>
    </p:spTree>
    <p:extLst>
      <p:ext uri="{BB962C8B-B14F-4D97-AF65-F5344CB8AC3E}">
        <p14:creationId xmlns:p14="http://schemas.microsoft.com/office/powerpoint/2010/main" val="1939228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6b46890ac2_0_3"/>
          <p:cNvSpPr txBox="1">
            <a:spLocks noGrp="1"/>
          </p:cNvSpPr>
          <p:nvPr>
            <p:ph type="title"/>
          </p:nvPr>
        </p:nvSpPr>
        <p:spPr>
          <a:xfrm>
            <a:off x="0" y="264870"/>
            <a:ext cx="1855922" cy="685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Agenda</a:t>
            </a:r>
            <a:endParaRPr dirty="0"/>
          </a:p>
        </p:txBody>
      </p:sp>
      <p:sp>
        <p:nvSpPr>
          <p:cNvPr id="498" name="Google Shape;498;g6b46890ac2_0_3"/>
          <p:cNvSpPr txBox="1">
            <a:spLocks noGrp="1"/>
          </p:cNvSpPr>
          <p:nvPr>
            <p:ph type="body" idx="2"/>
          </p:nvPr>
        </p:nvSpPr>
        <p:spPr>
          <a:xfrm>
            <a:off x="4927896" y="1345862"/>
            <a:ext cx="7780149" cy="696600"/>
          </a:xfrm>
          <a:prstGeom prst="rect">
            <a:avLst/>
          </a:prstGeom>
        </p:spPr>
        <p:txBody>
          <a:bodyPr spcFirstLastPara="1" wrap="square" lIns="0" tIns="0" rIns="0" bIns="0" anchor="ctr" anchorCtr="0">
            <a:noAutofit/>
          </a:bodyPr>
          <a:lstStyle/>
          <a:p>
            <a:pPr marL="55562" lvl="0" indent="-55562" algn="l" rtl="0">
              <a:spcBef>
                <a:spcPts val="0"/>
              </a:spcBef>
              <a:spcAft>
                <a:spcPts val="0"/>
              </a:spcAft>
              <a:buSzPts val="600"/>
              <a:buChar char=" "/>
            </a:pPr>
            <a:r>
              <a:rPr lang="en-GB" b="1" dirty="0"/>
              <a:t>Understanding Apache Cassandra™ Use Cases</a:t>
            </a:r>
          </a:p>
        </p:txBody>
      </p:sp>
      <p:sp>
        <p:nvSpPr>
          <p:cNvPr id="500" name="Google Shape;500;g6b46890ac2_0_3"/>
          <p:cNvSpPr txBox="1">
            <a:spLocks noGrp="1"/>
          </p:cNvSpPr>
          <p:nvPr>
            <p:ph type="body" idx="4"/>
          </p:nvPr>
        </p:nvSpPr>
        <p:spPr>
          <a:xfrm>
            <a:off x="5036384" y="2426854"/>
            <a:ext cx="7346196" cy="696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b="1" dirty="0"/>
              <a:t>Data Modelling with Apache Cassandra™</a:t>
            </a:r>
          </a:p>
        </p:txBody>
      </p:sp>
      <p:sp>
        <p:nvSpPr>
          <p:cNvPr id="3" name="Rectangle 2">
            <a:extLst>
              <a:ext uri="{FF2B5EF4-FFF2-40B4-BE49-F238E27FC236}">
                <a16:creationId xmlns:a16="http://schemas.microsoft.com/office/drawing/2014/main" id="{BB337D31-65D4-C54B-B6D4-AAB6144B8C44}"/>
              </a:ext>
            </a:extLst>
          </p:cNvPr>
          <p:cNvSpPr/>
          <p:nvPr/>
        </p:nvSpPr>
        <p:spPr>
          <a:xfrm>
            <a:off x="3232342" y="1393210"/>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1</a:t>
            </a:r>
          </a:p>
        </p:txBody>
      </p:sp>
      <p:sp>
        <p:nvSpPr>
          <p:cNvPr id="24" name="Rectangle 23">
            <a:extLst>
              <a:ext uri="{FF2B5EF4-FFF2-40B4-BE49-F238E27FC236}">
                <a16:creationId xmlns:a16="http://schemas.microsoft.com/office/drawing/2014/main" id="{E3BD577C-D3CC-FB4E-A947-0AEDE41001CD}"/>
              </a:ext>
            </a:extLst>
          </p:cNvPr>
          <p:cNvSpPr/>
          <p:nvPr/>
        </p:nvSpPr>
        <p:spPr>
          <a:xfrm>
            <a:off x="3232342" y="2494545"/>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2</a:t>
            </a:r>
          </a:p>
        </p:txBody>
      </p:sp>
      <p:sp>
        <p:nvSpPr>
          <p:cNvPr id="25" name="Rectangle 24">
            <a:extLst>
              <a:ext uri="{FF2B5EF4-FFF2-40B4-BE49-F238E27FC236}">
                <a16:creationId xmlns:a16="http://schemas.microsoft.com/office/drawing/2014/main" id="{919F9FE4-8B14-CD4E-B020-0330336D75D9}"/>
              </a:ext>
            </a:extLst>
          </p:cNvPr>
          <p:cNvSpPr/>
          <p:nvPr/>
        </p:nvSpPr>
        <p:spPr>
          <a:xfrm>
            <a:off x="3232342" y="3596456"/>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FFFFFF"/>
                </a:solidFill>
                <a:effectLst/>
                <a:uLnTx/>
                <a:uFillTx/>
                <a:latin typeface="Arial"/>
                <a:ea typeface="+mn-ea"/>
                <a:cs typeface="+mn-cs"/>
              </a:rPr>
              <a:t>3</a:t>
            </a:r>
          </a:p>
        </p:txBody>
      </p:sp>
      <p:sp>
        <p:nvSpPr>
          <p:cNvPr id="31" name="Google Shape;500;g6b46890ac2_0_3">
            <a:extLst>
              <a:ext uri="{FF2B5EF4-FFF2-40B4-BE49-F238E27FC236}">
                <a16:creationId xmlns:a16="http://schemas.microsoft.com/office/drawing/2014/main" id="{7F142886-F27F-8B42-936C-4F165EE14E6C}"/>
              </a:ext>
            </a:extLst>
          </p:cNvPr>
          <p:cNvSpPr txBox="1">
            <a:spLocks/>
          </p:cNvSpPr>
          <p:nvPr/>
        </p:nvSpPr>
        <p:spPr>
          <a:xfrm>
            <a:off x="5092139" y="3517889"/>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a:ln>
                  <a:noFill/>
                </a:ln>
                <a:solidFill>
                  <a:srgbClr val="0C153A"/>
                </a:solidFill>
                <a:effectLst/>
                <a:uLnTx/>
                <a:uFillTx/>
                <a:latin typeface="Proxima Nova"/>
                <a:sym typeface="Proxima Nova"/>
              </a:rPr>
              <a:t>Application Development</a:t>
            </a:r>
          </a:p>
        </p:txBody>
      </p:sp>
      <p:sp>
        <p:nvSpPr>
          <p:cNvPr id="11" name="Google Shape;498;g6b46890ac2_0_3">
            <a:extLst>
              <a:ext uri="{FF2B5EF4-FFF2-40B4-BE49-F238E27FC236}">
                <a16:creationId xmlns:a16="http://schemas.microsoft.com/office/drawing/2014/main" id="{51EB5AC0-7B24-6349-9DEA-CD779146C2D7}"/>
              </a:ext>
            </a:extLst>
          </p:cNvPr>
          <p:cNvSpPr txBox="1">
            <a:spLocks/>
          </p:cNvSpPr>
          <p:nvPr/>
        </p:nvSpPr>
        <p:spPr>
          <a:xfrm>
            <a:off x="4927896" y="264870"/>
            <a:ext cx="7780149"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55562" indent="-55562">
              <a:spcBef>
                <a:spcPts val="0"/>
              </a:spcBef>
            </a:pPr>
            <a:r>
              <a:rPr lang="fr-FR" kern="0" dirty="0"/>
              <a:t>Bootstraping</a:t>
            </a:r>
          </a:p>
        </p:txBody>
      </p:sp>
      <p:sp>
        <p:nvSpPr>
          <p:cNvPr id="12" name="Rectangle 11">
            <a:extLst>
              <a:ext uri="{FF2B5EF4-FFF2-40B4-BE49-F238E27FC236}">
                <a16:creationId xmlns:a16="http://schemas.microsoft.com/office/drawing/2014/main" id="{9C15B2DB-901D-EB46-8506-A621DF175B1A}"/>
              </a:ext>
            </a:extLst>
          </p:cNvPr>
          <p:cNvSpPr/>
          <p:nvPr/>
        </p:nvSpPr>
        <p:spPr>
          <a:xfrm>
            <a:off x="3232342" y="320625"/>
            <a:ext cx="1456840" cy="6966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0</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0390D65A-2E25-0349-B12C-8012CF141447}"/>
              </a:ext>
            </a:extLst>
          </p:cNvPr>
          <p:cNvSpPr/>
          <p:nvPr/>
        </p:nvSpPr>
        <p:spPr>
          <a:xfrm>
            <a:off x="3232342" y="4709791"/>
            <a:ext cx="1456840" cy="69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3600" b="1" dirty="0">
                <a:solidFill>
                  <a:srgbClr val="FFFFFF"/>
                </a:solidFill>
                <a:latin typeface="Arial"/>
              </a:rPr>
              <a:t>4</a:t>
            </a:r>
            <a:endParaRPr kumimoji="0" lang="fr-FR" sz="3600" b="1" i="0" u="none" strike="noStrike" kern="1200" cap="none" spc="0" normalizeH="0" baseline="0" noProof="0" dirty="0">
              <a:ln>
                <a:noFill/>
              </a:ln>
              <a:solidFill>
                <a:srgbClr val="FFFFFF"/>
              </a:solidFill>
              <a:effectLst/>
              <a:uLnTx/>
              <a:uFillTx/>
              <a:latin typeface="Arial"/>
              <a:ea typeface="+mn-ea"/>
              <a:cs typeface="+mn-cs"/>
            </a:endParaRPr>
          </a:p>
        </p:txBody>
      </p:sp>
      <p:sp>
        <p:nvSpPr>
          <p:cNvPr id="15" name="Google Shape;500;g6b46890ac2_0_3">
            <a:extLst>
              <a:ext uri="{FF2B5EF4-FFF2-40B4-BE49-F238E27FC236}">
                <a16:creationId xmlns:a16="http://schemas.microsoft.com/office/drawing/2014/main" id="{FE96F3FC-A350-E54A-A682-96F25FBE194F}"/>
              </a:ext>
            </a:extLst>
          </p:cNvPr>
          <p:cNvSpPr txBox="1">
            <a:spLocks/>
          </p:cNvSpPr>
          <p:nvPr/>
        </p:nvSpPr>
        <p:spPr>
          <a:xfrm>
            <a:off x="5092139" y="4665187"/>
            <a:ext cx="7346196" cy="696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66700" algn="l" rtl="0">
              <a:lnSpc>
                <a:spcPct val="100000"/>
              </a:lnSpc>
              <a:spcBef>
                <a:spcPts val="1000"/>
              </a:spcBef>
              <a:spcAft>
                <a:spcPts val="0"/>
              </a:spcAft>
              <a:buClr>
                <a:schemeClr val="dk2"/>
              </a:buClr>
              <a:buSzPts val="600"/>
              <a:buFont typeface="Calibri"/>
              <a:buChar char=" "/>
              <a:defRPr sz="2400" b="1" i="0" u="none" strike="noStrike" cap="none">
                <a:solidFill>
                  <a:schemeClr val="dk2"/>
                </a:solidFill>
                <a:latin typeface="Proxima Nova"/>
                <a:ea typeface="Proxima Nova"/>
                <a:cs typeface="Proxima Nova"/>
                <a:sym typeface="Proxima Nova"/>
              </a:defRPr>
            </a:lvl1pPr>
            <a:lvl2pPr marL="914400" marR="0" lvl="1" indent="-228600" algn="l" rtl="0">
              <a:lnSpc>
                <a:spcPct val="100000"/>
              </a:lnSpc>
              <a:spcBef>
                <a:spcPts val="500"/>
              </a:spcBef>
              <a:spcAft>
                <a:spcPts val="0"/>
              </a:spcAft>
              <a:buClr>
                <a:schemeClr val="dk1"/>
              </a:buClr>
              <a:buSzPts val="450"/>
              <a:buFont typeface="Arial"/>
              <a:buNone/>
              <a:defRPr sz="1800" b="0" i="0" u="none" strike="noStrike" cap="none">
                <a:solidFill>
                  <a:schemeClr val="dk1"/>
                </a:solidFill>
                <a:latin typeface="Proxima Nova"/>
                <a:ea typeface="Proxima Nova"/>
                <a:cs typeface="Proxima Nova"/>
                <a:sym typeface="Proxima Nova"/>
              </a:defRPr>
            </a:lvl2pPr>
            <a:lvl3pPr marL="1371600" marR="0" lvl="2"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lnSpc>
                <a:spcPct val="100000"/>
              </a:lnSpc>
              <a:spcBef>
                <a:spcPts val="500"/>
              </a:spcBef>
              <a:spcAft>
                <a:spcPts val="0"/>
              </a:spcAft>
              <a:buClr>
                <a:schemeClr val="dk1"/>
              </a:buClr>
              <a:buSzPts val="1800"/>
              <a:buFont typeface="Calibri"/>
              <a:buChar char="−"/>
              <a:defRPr sz="1600" b="0" i="0" u="none" strike="noStrike" cap="none">
                <a:solidFill>
                  <a:schemeClr val="dk1"/>
                </a:solidFill>
                <a:latin typeface="Proxima Nova"/>
                <a:ea typeface="Proxima Nova"/>
                <a:cs typeface="Proxima Nova"/>
                <a:sym typeface="Proxima Nova"/>
              </a:defRPr>
            </a:lvl4pPr>
            <a:lvl5pPr marL="2286000" marR="0" lvl="4" indent="-342900" algn="l" rtl="0">
              <a:lnSpc>
                <a:spcPct val="100000"/>
              </a:lnSpc>
              <a:spcBef>
                <a:spcPts val="500"/>
              </a:spcBef>
              <a:spcAft>
                <a:spcPts val="0"/>
              </a:spcAft>
              <a:buClr>
                <a:schemeClr val="dk1"/>
              </a:buClr>
              <a:buSzPts val="1800"/>
              <a:buFont typeface="Calibri"/>
              <a:buChar char="−"/>
              <a:defRPr sz="14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roxima Nova"/>
                <a:ea typeface="Proxima Nova"/>
                <a:cs typeface="Proxima Nova"/>
                <a:sym typeface="Proxima Nova"/>
              </a:defRPr>
            </a:lvl9pPr>
          </a:lstStyle>
          <a:p>
            <a:pPr marL="0" marR="0" lvl="0" indent="0" algn="l" defTabSz="914400" rtl="0" eaLnBrk="1" fontAlgn="auto" latinLnBrk="0" hangingPunct="1">
              <a:lnSpc>
                <a:spcPct val="100000"/>
              </a:lnSpc>
              <a:spcBef>
                <a:spcPts val="0"/>
              </a:spcBef>
              <a:spcAft>
                <a:spcPts val="0"/>
              </a:spcAft>
              <a:buClr>
                <a:srgbClr val="0C153A"/>
              </a:buClr>
              <a:buSzPts val="600"/>
              <a:buFont typeface="Calibri"/>
              <a:buNone/>
              <a:tabLst/>
              <a:defRPr/>
            </a:pPr>
            <a:r>
              <a:rPr kumimoji="0" lang="fr-FR" sz="2400" b="1" i="0" u="none" strike="noStrike" kern="0" cap="none" spc="0" normalizeH="0" baseline="0" noProof="0" dirty="0" err="1">
                <a:ln>
                  <a:noFill/>
                </a:ln>
                <a:solidFill>
                  <a:srgbClr val="0C153A"/>
                </a:solidFill>
                <a:effectLst/>
                <a:uLnTx/>
                <a:uFillTx/>
                <a:latin typeface="Proxima Nova"/>
                <a:sym typeface="Proxima Nova"/>
              </a:rPr>
              <a:t>What’s</a:t>
            </a:r>
            <a:r>
              <a:rPr kumimoji="0" lang="fr-FR" sz="2400" b="1" i="0" u="none" strike="noStrike" kern="0" cap="none" spc="0" normalizeH="0" baseline="0" noProof="0" dirty="0">
                <a:ln>
                  <a:noFill/>
                </a:ln>
                <a:solidFill>
                  <a:srgbClr val="0C153A"/>
                </a:solidFill>
                <a:effectLst/>
                <a:uLnTx/>
                <a:uFillTx/>
                <a:latin typeface="Proxima Nova"/>
                <a:sym typeface="Proxima Nova"/>
              </a:rPr>
              <a:t> NEXT ?</a:t>
            </a:r>
          </a:p>
        </p:txBody>
      </p:sp>
    </p:spTree>
    <p:extLst>
      <p:ext uri="{BB962C8B-B14F-4D97-AF65-F5344CB8AC3E}">
        <p14:creationId xmlns:p14="http://schemas.microsoft.com/office/powerpoint/2010/main" val="1921000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dirty="0"/>
              <a:t>DataStax Academy</a:t>
            </a:r>
            <a:endParaRPr dirty="0"/>
          </a:p>
        </p:txBody>
      </p:sp>
      <p:sp>
        <p:nvSpPr>
          <p:cNvPr id="752" name="Google Shape;752;p70"/>
          <p:cNvSpPr txBox="1">
            <a:spLocks noGrp="1"/>
          </p:cNvSpPr>
          <p:nvPr>
            <p:ph type="subTitle" idx="1"/>
          </p:nvPr>
        </p:nvSpPr>
        <p:spPr>
          <a:xfrm>
            <a:off x="457200" y="106310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sz="4000" dirty="0"/>
              <a:t>Developers and Architect Resources</a:t>
            </a:r>
            <a:endParaRPr sz="4000" dirty="0"/>
          </a:p>
        </p:txBody>
      </p:sp>
      <p:sp>
        <p:nvSpPr>
          <p:cNvPr id="753" name="Google Shape;753;p70"/>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Tell more about this section here</a:t>
            </a:r>
            <a:endParaRPr dirty="0"/>
          </a:p>
        </p:txBody>
      </p:sp>
      <p:sp>
        <p:nvSpPr>
          <p:cNvPr id="5" name="Google Shape;1383;p127">
            <a:extLst>
              <a:ext uri="{FF2B5EF4-FFF2-40B4-BE49-F238E27FC236}">
                <a16:creationId xmlns:a16="http://schemas.microsoft.com/office/drawing/2014/main" id="{15801DBE-64D3-8941-A039-B468E28D6C44}"/>
              </a:ext>
            </a:extLst>
          </p:cNvPr>
          <p:cNvSpPr/>
          <p:nvPr/>
        </p:nvSpPr>
        <p:spPr>
          <a:xfrm rot="16200000">
            <a:off x="10058352" y="4382267"/>
            <a:ext cx="805228" cy="3462068"/>
          </a:xfrm>
          <a:prstGeom prst="round2SameRect">
            <a:avLst>
              <a:gd name="adj1" fmla="val 50000"/>
              <a:gd name="adj2" fmla="val 0"/>
            </a:avLst>
          </a:pr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58595B"/>
              </a:solidFill>
              <a:effectLst/>
              <a:uLnTx/>
              <a:uFillTx/>
              <a:latin typeface="Arial"/>
              <a:ea typeface="+mn-ea"/>
              <a:cs typeface="+mn-cs"/>
            </a:endParaRPr>
          </a:p>
        </p:txBody>
      </p:sp>
      <p:sp>
        <p:nvSpPr>
          <p:cNvPr id="6" name="Google Shape;753;p70">
            <a:extLst>
              <a:ext uri="{FF2B5EF4-FFF2-40B4-BE49-F238E27FC236}">
                <a16:creationId xmlns:a16="http://schemas.microsoft.com/office/drawing/2014/main" id="{8A23E649-FFE6-684D-8448-229B458C4BB7}"/>
              </a:ext>
            </a:extLst>
          </p:cNvPr>
          <p:cNvSpPr txBox="1">
            <a:spLocks/>
          </p:cNvSpPr>
          <p:nvPr/>
        </p:nvSpPr>
        <p:spPr>
          <a:xfrm>
            <a:off x="8995988" y="5573822"/>
            <a:ext cx="5477624" cy="72469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1pPr>
            <a:lvl2pPr marL="914400" marR="0" lvl="1"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1000"/>
              </a:spcBef>
              <a:spcAft>
                <a:spcPts val="0"/>
              </a:spcAft>
              <a:buClr>
                <a:schemeClr val="dk1"/>
              </a:buClr>
              <a:buSzPts val="16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L="3200400" marR="0" lvl="6"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L="3657600" marR="0" lvl="7"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L="4114800" marR="0" lvl="8"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pPr marL="0" indent="0"/>
            <a:r>
              <a:rPr lang="fr-FR" sz="2400" kern="0" dirty="0">
                <a:solidFill>
                  <a:schemeClr val="bg1"/>
                </a:solidFill>
                <a:hlinkClick r:id="rId3" action="ppaction://hlinksldjump"/>
              </a:rPr>
              <a:t>🏠  BACK TO AGENDA</a:t>
            </a:r>
            <a:endParaRPr lang="fr-FR" b="1" kern="0" dirty="0">
              <a:solidFill>
                <a:schemeClr val="bg1"/>
              </a:solidFill>
              <a:hlinkClick r:id="rId3" action="ppaction://hlinksldjump"/>
            </a:endParaRPr>
          </a:p>
        </p:txBody>
      </p:sp>
    </p:spTree>
    <p:extLst>
      <p:ext uri="{BB962C8B-B14F-4D97-AF65-F5344CB8AC3E}">
        <p14:creationId xmlns:p14="http://schemas.microsoft.com/office/powerpoint/2010/main" val="1740123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prstGeom prst="rect">
            <a:avLst/>
          </a:prstGeom>
          <a:noFill/>
          <a:ln>
            <a:noFill/>
          </a:ln>
        </p:spPr>
        <p:txBody>
          <a:bodyPr spcFirstLastPara="1" wrap="square" lIns="0" tIns="121900" rIns="121900" bIns="121900" anchor="b" anchorCtr="0">
            <a:noAutofit/>
          </a:bodyPr>
          <a:lstStyle/>
          <a:p>
            <a:r>
              <a:rPr lang="en-US" dirty="0"/>
              <a:t>Training Courses at DataStax Academy</a:t>
            </a:r>
            <a:endParaRPr dirty="0"/>
          </a:p>
        </p:txBody>
      </p:sp>
      <p:sp>
        <p:nvSpPr>
          <p:cNvPr id="217" name="Google Shape;217;p25"/>
          <p:cNvSpPr txBox="1">
            <a:spLocks noGrp="1"/>
          </p:cNvSpPr>
          <p:nvPr>
            <p:ph type="body" idx="1"/>
          </p:nvPr>
        </p:nvSpPr>
        <p:spPr>
          <a:xfrm>
            <a:off x="457200" y="1674938"/>
            <a:ext cx="6113900" cy="3813176"/>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US" sz="2000" dirty="0"/>
              <a:t>Free self-paced DSE 6 courses</a:t>
            </a:r>
            <a:endParaRPr sz="2000" dirty="0"/>
          </a:p>
          <a:p>
            <a:pPr marL="615935" lvl="1" indent="-309024">
              <a:spcBef>
                <a:spcPts val="1040"/>
              </a:spcBef>
            </a:pPr>
            <a:r>
              <a:rPr lang="en-US" sz="2000" u="sng" dirty="0">
                <a:solidFill>
                  <a:schemeClr val="hlink"/>
                </a:solidFill>
                <a:hlinkClick r:id="rId3"/>
              </a:rPr>
              <a:t>DS201: DataStax Enterprise 6 Foundations of Apache Cassandra™</a:t>
            </a:r>
            <a:endParaRPr sz="2000" dirty="0"/>
          </a:p>
          <a:p>
            <a:pPr marL="615935" lvl="1" indent="-309024">
              <a:spcBef>
                <a:spcPts val="1040"/>
              </a:spcBef>
            </a:pPr>
            <a:r>
              <a:rPr lang="en-US" sz="2000" u="sng" dirty="0">
                <a:solidFill>
                  <a:schemeClr val="hlink"/>
                </a:solidFill>
                <a:hlinkClick r:id="rId4"/>
              </a:rPr>
              <a:t>DS210: DataStax Enterprise 6 Operations with Apache Cassandra™</a:t>
            </a:r>
            <a:endParaRPr sz="2000" dirty="0"/>
          </a:p>
          <a:p>
            <a:pPr marL="615935" lvl="1" indent="-309024">
              <a:spcBef>
                <a:spcPts val="1040"/>
              </a:spcBef>
            </a:pPr>
            <a:r>
              <a:rPr lang="en-US" sz="2000" u="sng" dirty="0">
                <a:solidFill>
                  <a:schemeClr val="hlink"/>
                </a:solidFill>
                <a:hlinkClick r:id="rId5"/>
              </a:rPr>
              <a:t>DS220: DataStax Enterprise 6 Practical Application Data Modeling with Apache Cassandra™</a:t>
            </a:r>
            <a:endParaRPr sz="2000" dirty="0"/>
          </a:p>
          <a:p>
            <a:pPr marL="615935" lvl="1" indent="-309024">
              <a:spcBef>
                <a:spcPts val="1040"/>
              </a:spcBef>
            </a:pPr>
            <a:r>
              <a:rPr lang="en-US" sz="2000" u="sng" dirty="0">
                <a:solidFill>
                  <a:schemeClr val="hlink"/>
                </a:solidFill>
                <a:hlinkClick r:id="rId6"/>
              </a:rPr>
              <a:t>DS330: DataStax Enterprise 6 Graph</a:t>
            </a:r>
            <a:endParaRPr sz="2000" dirty="0"/>
          </a:p>
          <a:p>
            <a:pPr marL="615935" lvl="1" indent="-309024">
              <a:spcBef>
                <a:spcPts val="1040"/>
              </a:spcBef>
            </a:pPr>
            <a:r>
              <a:rPr lang="en-US" sz="2000" u="sng" dirty="0">
                <a:solidFill>
                  <a:schemeClr val="hlink"/>
                </a:solidFill>
                <a:hlinkClick r:id="rId7"/>
              </a:rPr>
              <a:t>DS332: DataStax Enterprise 6 Graph Analytics</a:t>
            </a:r>
            <a:r>
              <a:rPr lang="en-US" sz="2000" dirty="0"/>
              <a:t> (NEW)</a:t>
            </a:r>
            <a:br>
              <a:rPr lang="en-US" sz="2000" dirty="0"/>
            </a:br>
            <a:endParaRPr sz="2000" dirty="0"/>
          </a:p>
          <a:p>
            <a:pPr marL="8467" indent="0">
              <a:spcBef>
                <a:spcPts val="1040"/>
              </a:spcBef>
              <a:buNone/>
            </a:pPr>
            <a:br>
              <a:rPr lang="en-US" sz="2000" dirty="0"/>
            </a:br>
            <a:endParaRPr sz="2000" dirty="0"/>
          </a:p>
          <a:p>
            <a:pPr marL="615935" lvl="1" indent="-190494">
              <a:spcBef>
                <a:spcPts val="1040"/>
              </a:spcBef>
              <a:buNone/>
            </a:pPr>
            <a:endParaRPr sz="2000" dirty="0"/>
          </a:p>
        </p:txBody>
      </p:sp>
      <p:sp>
        <p:nvSpPr>
          <p:cNvPr id="220" name="Google Shape;220;p25"/>
          <p:cNvSpPr txBox="1">
            <a:spLocks noGrp="1"/>
          </p:cNvSpPr>
          <p:nvPr>
            <p:ph type="sldNum" idx="12"/>
          </p:nvPr>
        </p:nvSpPr>
        <p:spPr>
          <a:prstGeom prst="rect">
            <a:avLst/>
          </a:prstGeom>
          <a:noFill/>
          <a:ln>
            <a:noFill/>
          </a:ln>
        </p:spPr>
        <p:txBody>
          <a:bodyPr spcFirstLastPara="1" wrap="square" lIns="121900" tIns="60933" rIns="121900" bIns="60933" anchor="b" anchorCtr="0">
            <a:noAutofit/>
          </a:bodyPr>
          <a:lstStyle/>
          <a:p>
            <a:fld id="{00000000-1234-1234-1234-123412341234}" type="slidenum">
              <a:rPr lang="en-US"/>
              <a:pPr/>
              <a:t>78</a:t>
            </a:fld>
            <a:endParaRPr/>
          </a:p>
        </p:txBody>
      </p:sp>
      <p:sp>
        <p:nvSpPr>
          <p:cNvPr id="219" name="Google Shape;219;p25"/>
          <p:cNvSpPr txBox="1">
            <a:spLocks noGrp="1"/>
          </p:cNvSpPr>
          <p:nvPr>
            <p:ph type="subTitle" idx="3"/>
          </p:nvPr>
        </p:nvSpPr>
        <p:spPr>
          <a:xfrm>
            <a:off x="457200" y="6224932"/>
            <a:ext cx="7610178" cy="224992"/>
          </a:xfrm>
          <a:prstGeom prst="rect">
            <a:avLst/>
          </a:prstGeom>
          <a:noFill/>
          <a:ln>
            <a:noFill/>
          </a:ln>
        </p:spPr>
        <p:txBody>
          <a:bodyPr spcFirstLastPara="1" wrap="square" lIns="0" tIns="60933" rIns="121900" bIns="60933" anchor="t" anchorCtr="0">
            <a:noAutofit/>
          </a:bodyPr>
          <a:lstStyle/>
          <a:p>
            <a:pPr marL="8466" indent="0" algn="l">
              <a:spcBef>
                <a:spcPts val="0"/>
              </a:spcBef>
              <a:buNone/>
            </a:pPr>
            <a:r>
              <a:rPr lang="en-US" sz="1800" u="sng" dirty="0">
                <a:solidFill>
                  <a:schemeClr val="hlink"/>
                </a:solidFill>
                <a:hlinkClick r:id="rId8"/>
              </a:rPr>
              <a:t>https://academy.datastax.com</a:t>
            </a:r>
            <a:r>
              <a:rPr lang="en-US" sz="1800" dirty="0"/>
              <a:t> </a:t>
            </a:r>
            <a:endParaRPr sz="1800" dirty="0"/>
          </a:p>
          <a:p>
            <a:pPr marL="311143" indent="-167213" algn="l">
              <a:spcBef>
                <a:spcPts val="1040"/>
              </a:spcBef>
              <a:buNone/>
            </a:pPr>
            <a:endParaRPr sz="1800" dirty="0"/>
          </a:p>
        </p:txBody>
      </p:sp>
      <p:grpSp>
        <p:nvGrpSpPr>
          <p:cNvPr id="221" name="Google Shape;221;p25"/>
          <p:cNvGrpSpPr/>
          <p:nvPr/>
        </p:nvGrpSpPr>
        <p:grpSpPr>
          <a:xfrm>
            <a:off x="6383445" y="2266215"/>
            <a:ext cx="5082465" cy="3868500"/>
            <a:chOff x="4671561" y="1823044"/>
            <a:chExt cx="3902596" cy="2597000"/>
          </a:xfrm>
        </p:grpSpPr>
        <p:grpSp>
          <p:nvGrpSpPr>
            <p:cNvPr id="222" name="Google Shape;222;p25"/>
            <p:cNvGrpSpPr/>
            <p:nvPr/>
          </p:nvGrpSpPr>
          <p:grpSpPr>
            <a:xfrm>
              <a:off x="4671561" y="1823044"/>
              <a:ext cx="3902596" cy="2597000"/>
              <a:chOff x="4071411" y="2901679"/>
              <a:chExt cx="4473374" cy="2976827"/>
            </a:xfrm>
          </p:grpSpPr>
          <p:pic>
            <p:nvPicPr>
              <p:cNvPr id="223" name="Google Shape;223;p25"/>
              <p:cNvPicPr preferRelativeResize="0"/>
              <p:nvPr/>
            </p:nvPicPr>
            <p:blipFill rotWithShape="1">
              <a:blip r:embed="rId9">
                <a:alphaModFix/>
              </a:blip>
              <a:srcRect/>
              <a:stretch/>
            </p:blipFill>
            <p:spPr>
              <a:xfrm>
                <a:off x="4071411" y="2901679"/>
                <a:ext cx="4473374" cy="2976827"/>
              </a:xfrm>
              <a:prstGeom prst="rect">
                <a:avLst/>
              </a:prstGeom>
              <a:noFill/>
              <a:ln>
                <a:noFill/>
              </a:ln>
            </p:spPr>
          </p:pic>
          <p:pic>
            <p:nvPicPr>
              <p:cNvPr id="224" name="Google Shape;224;p25"/>
              <p:cNvPicPr preferRelativeResize="0"/>
              <p:nvPr/>
            </p:nvPicPr>
            <p:blipFill rotWithShape="1">
              <a:blip r:embed="rId10">
                <a:alphaModFix/>
              </a:blip>
              <a:srcRect/>
              <a:stretch/>
            </p:blipFill>
            <p:spPr>
              <a:xfrm>
                <a:off x="4800104" y="3207371"/>
                <a:ext cx="3181154" cy="1912825"/>
              </a:xfrm>
              <a:prstGeom prst="rect">
                <a:avLst/>
              </a:prstGeom>
              <a:noFill/>
              <a:ln>
                <a:noFill/>
              </a:ln>
            </p:spPr>
          </p:pic>
        </p:grpSp>
        <p:pic>
          <p:nvPicPr>
            <p:cNvPr id="225" name="Google Shape;225;p25"/>
            <p:cNvPicPr preferRelativeResize="0"/>
            <p:nvPr/>
          </p:nvPicPr>
          <p:blipFill rotWithShape="1">
            <a:blip r:embed="rId11">
              <a:alphaModFix/>
            </a:blip>
            <a:srcRect/>
            <a:stretch/>
          </p:blipFill>
          <p:spPr>
            <a:xfrm>
              <a:off x="5307277" y="2089731"/>
              <a:ext cx="2775256" cy="1668759"/>
            </a:xfrm>
            <a:prstGeom prst="rect">
              <a:avLst/>
            </a:prstGeom>
            <a:noFill/>
            <a:ln>
              <a:noFill/>
            </a:ln>
          </p:spPr>
        </p:pic>
      </p:grpSp>
    </p:spTree>
    <p:extLst>
      <p:ext uri="{BB962C8B-B14F-4D97-AF65-F5344CB8AC3E}">
        <p14:creationId xmlns:p14="http://schemas.microsoft.com/office/powerpoint/2010/main" val="7739791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prstGeom prst="rect">
            <a:avLst/>
          </a:prstGeom>
          <a:noFill/>
          <a:ln>
            <a:noFill/>
          </a:ln>
        </p:spPr>
        <p:txBody>
          <a:bodyPr spcFirstLastPara="1" wrap="square" lIns="0" tIns="121900" rIns="121900" bIns="121900" anchor="b" anchorCtr="0">
            <a:noAutofit/>
          </a:bodyPr>
          <a:lstStyle/>
          <a:p>
            <a:r>
              <a:rPr lang="en-US" dirty="0"/>
              <a:t>Learning Paths on DataStax Academy</a:t>
            </a:r>
            <a:endParaRPr dirty="0"/>
          </a:p>
        </p:txBody>
      </p:sp>
      <p:sp>
        <p:nvSpPr>
          <p:cNvPr id="233" name="Google Shape;233;p26"/>
          <p:cNvSpPr txBox="1">
            <a:spLocks noGrp="1"/>
          </p:cNvSpPr>
          <p:nvPr>
            <p:ph type="body" idx="1"/>
          </p:nvPr>
        </p:nvSpPr>
        <p:spPr>
          <a:xfrm>
            <a:off x="457200" y="1674616"/>
            <a:ext cx="11277600" cy="3813176"/>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US" sz="2400" dirty="0"/>
              <a:t>Unsure where to start?</a:t>
            </a:r>
            <a:endParaRPr sz="2400" dirty="0"/>
          </a:p>
          <a:p>
            <a:pPr marL="311143" indent="-302676">
              <a:spcBef>
                <a:spcPts val="1040"/>
              </a:spcBef>
            </a:pPr>
            <a:r>
              <a:rPr lang="en-US" sz="2400" dirty="0"/>
              <a:t>Follow a learning path to learn about topics related to your role. </a:t>
            </a:r>
            <a:endParaRPr sz="2400" dirty="0"/>
          </a:p>
          <a:p>
            <a:pPr marL="615935" lvl="1" indent="-309024">
              <a:spcBef>
                <a:spcPts val="1040"/>
              </a:spcBef>
            </a:pPr>
            <a:r>
              <a:rPr lang="en-US" sz="2400" dirty="0"/>
              <a:t>Administrator</a:t>
            </a:r>
            <a:endParaRPr sz="2400" dirty="0"/>
          </a:p>
          <a:p>
            <a:pPr marL="615935" lvl="1" indent="-309024">
              <a:spcBef>
                <a:spcPts val="1040"/>
              </a:spcBef>
            </a:pPr>
            <a:r>
              <a:rPr lang="en-US" sz="2400" dirty="0"/>
              <a:t>Analytics Specialist</a:t>
            </a:r>
            <a:endParaRPr sz="2400" dirty="0"/>
          </a:p>
          <a:p>
            <a:pPr marL="615935" lvl="1" indent="-309024">
              <a:spcBef>
                <a:spcPts val="1040"/>
              </a:spcBef>
            </a:pPr>
            <a:r>
              <a:rPr lang="en-US" sz="2400" dirty="0"/>
              <a:t>Architect</a:t>
            </a:r>
            <a:endParaRPr sz="2400" dirty="0"/>
          </a:p>
          <a:p>
            <a:pPr marL="615935" lvl="1" indent="-309024">
              <a:spcBef>
                <a:spcPts val="1040"/>
              </a:spcBef>
            </a:pPr>
            <a:r>
              <a:rPr lang="en-US" sz="2400" dirty="0"/>
              <a:t>Developer</a:t>
            </a:r>
            <a:endParaRPr sz="2400" dirty="0"/>
          </a:p>
          <a:p>
            <a:pPr marL="615935" lvl="1" indent="-309024">
              <a:spcBef>
                <a:spcPts val="1040"/>
              </a:spcBef>
            </a:pPr>
            <a:r>
              <a:rPr lang="en-US" sz="2400" dirty="0"/>
              <a:t>Graph Specialist</a:t>
            </a:r>
            <a:endParaRPr sz="2400" dirty="0"/>
          </a:p>
          <a:p>
            <a:pPr marL="615935" lvl="1" indent="-309024">
              <a:spcBef>
                <a:spcPts val="1040"/>
              </a:spcBef>
            </a:pPr>
            <a:r>
              <a:rPr lang="en-US" sz="2400" dirty="0"/>
              <a:t>Search Specialist</a:t>
            </a:r>
            <a:endParaRPr sz="2400" dirty="0"/>
          </a:p>
          <a:p>
            <a:pPr marL="615935" lvl="1" indent="-190494">
              <a:spcBef>
                <a:spcPts val="1040"/>
              </a:spcBef>
              <a:buNone/>
            </a:pPr>
            <a:endParaRPr sz="2400" dirty="0"/>
          </a:p>
          <a:p>
            <a:pPr marL="311143" indent="-167213">
              <a:spcBef>
                <a:spcPts val="1040"/>
              </a:spcBef>
              <a:buNone/>
            </a:pPr>
            <a:endParaRPr sz="2400" dirty="0"/>
          </a:p>
        </p:txBody>
      </p:sp>
      <p:sp>
        <p:nvSpPr>
          <p:cNvPr id="236" name="Google Shape;236;p26"/>
          <p:cNvSpPr txBox="1">
            <a:spLocks noGrp="1"/>
          </p:cNvSpPr>
          <p:nvPr>
            <p:ph type="sldNum" idx="12"/>
          </p:nvPr>
        </p:nvSpPr>
        <p:spPr>
          <a:prstGeom prst="rect">
            <a:avLst/>
          </a:prstGeom>
          <a:noFill/>
          <a:ln>
            <a:noFill/>
          </a:ln>
        </p:spPr>
        <p:txBody>
          <a:bodyPr spcFirstLastPara="1" wrap="square" lIns="121900" tIns="60933" rIns="121900" bIns="60933" anchor="b" anchorCtr="0">
            <a:noAutofit/>
          </a:bodyPr>
          <a:lstStyle/>
          <a:p>
            <a:fld id="{00000000-1234-1234-1234-123412341234}" type="slidenum">
              <a:rPr lang="en-US"/>
              <a:pPr/>
              <a:t>79</a:t>
            </a:fld>
            <a:endParaRPr/>
          </a:p>
        </p:txBody>
      </p:sp>
      <p:sp>
        <p:nvSpPr>
          <p:cNvPr id="237" name="Google Shape;237;p26"/>
          <p:cNvSpPr/>
          <p:nvPr/>
        </p:nvSpPr>
        <p:spPr>
          <a:xfrm>
            <a:off x="0" y="6082652"/>
            <a:ext cx="5039360" cy="430165"/>
          </a:xfrm>
          <a:prstGeom prst="rect">
            <a:avLst/>
          </a:prstGeom>
          <a:noFill/>
          <a:ln>
            <a:noFill/>
          </a:ln>
        </p:spPr>
        <p:txBody>
          <a:bodyPr spcFirstLastPara="1" wrap="square" lIns="121900" tIns="60933" rIns="121900" bIns="60933" anchor="t" anchorCtr="0">
            <a:noAutofit/>
          </a:bodyPr>
          <a:lstStyle/>
          <a:p>
            <a:pPr marL="8466" algn="ctr">
              <a:buClr>
                <a:srgbClr val="000000"/>
              </a:buClr>
              <a:buSzPts val="1400"/>
            </a:pPr>
            <a:r>
              <a:rPr lang="en-US" sz="2000" u="sng" dirty="0">
                <a:solidFill>
                  <a:schemeClr val="hlink"/>
                </a:solidFill>
                <a:latin typeface="Arial"/>
                <a:ea typeface="Arial"/>
                <a:cs typeface="Arial"/>
                <a:sym typeface="Arial"/>
                <a:hlinkClick r:id="rId3"/>
              </a:rPr>
              <a:t>https://academy.datastax.com/paths</a:t>
            </a:r>
            <a:r>
              <a:rPr lang="en-US" sz="2000" dirty="0">
                <a:solidFill>
                  <a:srgbClr val="000000"/>
                </a:solidFill>
                <a:latin typeface="Arial"/>
                <a:ea typeface="Arial"/>
                <a:cs typeface="Arial"/>
                <a:sym typeface="Arial"/>
              </a:rPr>
              <a:t> </a:t>
            </a:r>
            <a:endParaRPr sz="2800" dirty="0"/>
          </a:p>
        </p:txBody>
      </p:sp>
      <p:sp>
        <p:nvSpPr>
          <p:cNvPr id="3" name="Subtitle 2">
            <a:extLst>
              <a:ext uri="{FF2B5EF4-FFF2-40B4-BE49-F238E27FC236}">
                <a16:creationId xmlns:a16="http://schemas.microsoft.com/office/drawing/2014/main" id="{63DD9C1D-6865-AE4A-B6D0-15FEF1EE4278}"/>
              </a:ext>
            </a:extLst>
          </p:cNvPr>
          <p:cNvSpPr>
            <a:spLocks noGrp="1"/>
          </p:cNvSpPr>
          <p:nvPr>
            <p:ph type="subTitle" idx="3"/>
          </p:nvPr>
        </p:nvSpPr>
        <p:spPr/>
        <p:txBody>
          <a:bodyPr/>
          <a:lstStyle/>
          <a:p>
            <a:endParaRPr lang="fr-FR"/>
          </a:p>
        </p:txBody>
      </p:sp>
    </p:spTree>
    <p:extLst>
      <p:ext uri="{BB962C8B-B14F-4D97-AF65-F5344CB8AC3E}">
        <p14:creationId xmlns:p14="http://schemas.microsoft.com/office/powerpoint/2010/main" val="427494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31"/>
          <p:cNvSpPr/>
          <p:nvPr/>
        </p:nvSpPr>
        <p:spPr>
          <a:xfrm>
            <a:off x="9436574" y="3200295"/>
            <a:ext cx="2222040" cy="1511903"/>
          </a:xfrm>
          <a:custGeom>
            <a:avLst/>
            <a:gdLst/>
            <a:ahLst/>
            <a:cxnLst/>
            <a:rect l="l" t="t" r="r" b="b"/>
            <a:pathLst>
              <a:path w="923925" h="628650" extrusionOk="0">
                <a:moveTo>
                  <a:pt x="835819" y="330518"/>
                </a:moveTo>
                <a:cubicBezTo>
                  <a:pt x="843439" y="306324"/>
                  <a:pt x="847439" y="280892"/>
                  <a:pt x="847439" y="254222"/>
                </a:cubicBezTo>
                <a:cubicBezTo>
                  <a:pt x="847439" y="113728"/>
                  <a:pt x="733711" y="0"/>
                  <a:pt x="593217" y="0"/>
                </a:cubicBezTo>
                <a:cubicBezTo>
                  <a:pt x="496157" y="0"/>
                  <a:pt x="411861" y="54197"/>
                  <a:pt x="369094" y="134112"/>
                </a:cubicBezTo>
                <a:cubicBezTo>
                  <a:pt x="352806" y="129635"/>
                  <a:pt x="335661" y="127159"/>
                  <a:pt x="317849" y="127159"/>
                </a:cubicBezTo>
                <a:cubicBezTo>
                  <a:pt x="212503" y="127159"/>
                  <a:pt x="127159" y="212503"/>
                  <a:pt x="127159" y="317849"/>
                </a:cubicBezTo>
                <a:lnTo>
                  <a:pt x="127159" y="320993"/>
                </a:lnTo>
                <a:cubicBezTo>
                  <a:pt x="54673" y="335566"/>
                  <a:pt x="0" y="399764"/>
                  <a:pt x="0" y="476726"/>
                </a:cubicBezTo>
                <a:cubicBezTo>
                  <a:pt x="0" y="564452"/>
                  <a:pt x="71152" y="635603"/>
                  <a:pt x="158877" y="635603"/>
                </a:cubicBezTo>
                <a:lnTo>
                  <a:pt x="773335" y="635603"/>
                </a:lnTo>
                <a:cubicBezTo>
                  <a:pt x="861060" y="635603"/>
                  <a:pt x="932212" y="564452"/>
                  <a:pt x="932212" y="476726"/>
                </a:cubicBezTo>
                <a:cubicBezTo>
                  <a:pt x="932212" y="411290"/>
                  <a:pt x="892588" y="354901"/>
                  <a:pt x="835819" y="330518"/>
                </a:cubicBezTo>
              </a:path>
            </a:pathLst>
          </a:custGeom>
          <a:solidFill>
            <a:schemeClr val="accent3"/>
          </a:solidFill>
          <a:ln>
            <a:noFill/>
          </a:ln>
        </p:spPr>
        <p:txBody>
          <a:bodyPr spcFirstLastPara="1" wrap="square" lIns="91425" tIns="228600" rIns="91425" bIns="320025" anchor="b" anchorCtr="0">
            <a:noAutofit/>
          </a:bodyPr>
          <a:lstStyle/>
          <a:p>
            <a:pPr marL="0" marR="0" lvl="0" indent="0" algn="ctr" rtl="0">
              <a:spcBef>
                <a:spcPts val="0"/>
              </a:spcBef>
              <a:spcAft>
                <a:spcPts val="0"/>
              </a:spcAft>
              <a:buNone/>
            </a:pPr>
            <a:r>
              <a:rPr lang="en-US" sz="1800" b="1">
                <a:solidFill>
                  <a:schemeClr val="dk2"/>
                </a:solidFill>
                <a:latin typeface="Proxima Nova"/>
                <a:ea typeface="Proxima Nova"/>
                <a:cs typeface="Proxima Nova"/>
                <a:sym typeface="Proxima Nova"/>
              </a:rPr>
              <a:t>CLIENT</a:t>
            </a:r>
            <a:endParaRPr sz="1800" b="1">
              <a:solidFill>
                <a:schemeClr val="dk2"/>
              </a:solidFill>
              <a:latin typeface="Proxima Nova"/>
              <a:ea typeface="Proxima Nova"/>
              <a:cs typeface="Proxima Nova"/>
              <a:sym typeface="Proxima Nova"/>
            </a:endParaRPr>
          </a:p>
        </p:txBody>
      </p:sp>
      <p:sp>
        <p:nvSpPr>
          <p:cNvPr id="1460" name="Google Shape;1460;p131"/>
          <p:cNvSpPr/>
          <p:nvPr/>
        </p:nvSpPr>
        <p:spPr>
          <a:xfrm>
            <a:off x="4768325" y="2127710"/>
            <a:ext cx="3938969" cy="2825782"/>
          </a:xfrm>
          <a:custGeom>
            <a:avLst/>
            <a:gdLst/>
            <a:ahLst/>
            <a:cxnLst/>
            <a:rect l="l" t="t" r="r" b="b"/>
            <a:pathLst>
              <a:path w="876300" h="628650" extrusionOk="0">
                <a:moveTo>
                  <a:pt x="190786" y="251651"/>
                </a:moveTo>
                <a:cubicBezTo>
                  <a:pt x="190119" y="251555"/>
                  <a:pt x="189357" y="251555"/>
                  <a:pt x="188690" y="251555"/>
                </a:cubicBezTo>
                <a:cubicBezTo>
                  <a:pt x="84487" y="251555"/>
                  <a:pt x="0" y="336042"/>
                  <a:pt x="0" y="440246"/>
                </a:cubicBezTo>
                <a:cubicBezTo>
                  <a:pt x="0" y="544449"/>
                  <a:pt x="84487" y="628936"/>
                  <a:pt x="188690" y="628936"/>
                </a:cubicBezTo>
                <a:lnTo>
                  <a:pt x="691801" y="628936"/>
                </a:lnTo>
                <a:cubicBezTo>
                  <a:pt x="796004" y="628936"/>
                  <a:pt x="880491" y="544449"/>
                  <a:pt x="880491" y="440246"/>
                </a:cubicBezTo>
                <a:cubicBezTo>
                  <a:pt x="880396" y="359950"/>
                  <a:pt x="829532" y="288417"/>
                  <a:pt x="753618" y="262128"/>
                </a:cubicBezTo>
                <a:cubicBezTo>
                  <a:pt x="742569" y="114491"/>
                  <a:pt x="619697" y="191"/>
                  <a:pt x="471678" y="0"/>
                </a:cubicBezTo>
                <a:cubicBezTo>
                  <a:pt x="327565" y="191"/>
                  <a:pt x="206693" y="108490"/>
                  <a:pt x="190786" y="251651"/>
                </a:cubicBezTo>
              </a:path>
            </a:pathLst>
          </a:custGeom>
          <a:solidFill>
            <a:srgbClr val="1F4AD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8595B"/>
              </a:solidFill>
              <a:latin typeface="Arial"/>
              <a:ea typeface="Arial"/>
              <a:cs typeface="Arial"/>
              <a:sym typeface="Arial"/>
            </a:endParaRPr>
          </a:p>
        </p:txBody>
      </p:sp>
      <p:sp>
        <p:nvSpPr>
          <p:cNvPr id="1461" name="Google Shape;1461;p131"/>
          <p:cNvSpPr txBox="1">
            <a:spLocks noGrp="1"/>
          </p:cNvSpPr>
          <p:nvPr>
            <p:ph type="title"/>
          </p:nvPr>
        </p:nvSpPr>
        <p:spPr>
          <a:xfrm>
            <a:off x="457200" y="457200"/>
            <a:ext cx="8979300" cy="464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Simplify application development</a:t>
            </a:r>
            <a:endParaRPr/>
          </a:p>
        </p:txBody>
      </p:sp>
      <p:sp>
        <p:nvSpPr>
          <p:cNvPr id="1462" name="Google Shape;1462;p131"/>
          <p:cNvSpPr txBox="1"/>
          <p:nvPr/>
        </p:nvSpPr>
        <p:spPr>
          <a:xfrm>
            <a:off x="9392595" y="4843725"/>
            <a:ext cx="2310000" cy="442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a:solidFill>
                  <a:schemeClr val="dk1"/>
                </a:solidFill>
                <a:latin typeface="Proxima Nova"/>
                <a:ea typeface="Proxima Nova"/>
                <a:cs typeface="Proxima Nova"/>
                <a:sym typeface="Proxima Nova"/>
              </a:rPr>
              <a:t>Client VPC</a:t>
            </a:r>
            <a:endParaRPr sz="1800">
              <a:solidFill>
                <a:schemeClr val="dk1"/>
              </a:solidFill>
              <a:latin typeface="Proxima Nova"/>
              <a:ea typeface="Proxima Nova"/>
              <a:cs typeface="Proxima Nova"/>
              <a:sym typeface="Proxima Nova"/>
            </a:endParaRPr>
          </a:p>
        </p:txBody>
      </p:sp>
      <p:sp>
        <p:nvSpPr>
          <p:cNvPr id="1463" name="Google Shape;1463;p131"/>
          <p:cNvSpPr txBox="1"/>
          <p:nvPr/>
        </p:nvSpPr>
        <p:spPr>
          <a:xfrm>
            <a:off x="465154" y="4843725"/>
            <a:ext cx="2310000" cy="442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800">
                <a:solidFill>
                  <a:schemeClr val="dk1"/>
                </a:solidFill>
                <a:latin typeface="Proxima Nova"/>
                <a:ea typeface="Proxima Nova"/>
                <a:cs typeface="Proxima Nova"/>
                <a:sym typeface="Proxima Nova"/>
              </a:rPr>
              <a:t>Local Desktop</a:t>
            </a:r>
            <a:endParaRPr sz="1800">
              <a:solidFill>
                <a:schemeClr val="dk1"/>
              </a:solidFill>
              <a:latin typeface="Proxima Nova"/>
              <a:ea typeface="Proxima Nova"/>
              <a:cs typeface="Proxima Nova"/>
              <a:sym typeface="Proxima Nova"/>
            </a:endParaRPr>
          </a:p>
        </p:txBody>
      </p:sp>
      <p:sp>
        <p:nvSpPr>
          <p:cNvPr id="1464" name="Google Shape;1464;p131"/>
          <p:cNvSpPr txBox="1">
            <a:spLocks noGrp="1"/>
          </p:cNvSpPr>
          <p:nvPr>
            <p:ph type="sldNum" idx="12"/>
          </p:nvPr>
        </p:nvSpPr>
        <p:spPr>
          <a:xfrm>
            <a:off x="457188" y="6287837"/>
            <a:ext cx="785100" cy="2250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grpSp>
        <p:nvGrpSpPr>
          <p:cNvPr id="1465" name="Google Shape;1465;p131"/>
          <p:cNvGrpSpPr/>
          <p:nvPr/>
        </p:nvGrpSpPr>
        <p:grpSpPr>
          <a:xfrm>
            <a:off x="957816" y="3878155"/>
            <a:ext cx="1324657" cy="834043"/>
            <a:chOff x="4258761" y="4192777"/>
            <a:chExt cx="514350" cy="323850"/>
          </a:xfrm>
        </p:grpSpPr>
        <p:sp>
          <p:nvSpPr>
            <p:cNvPr id="1466" name="Google Shape;1466;p131"/>
            <p:cNvSpPr/>
            <p:nvPr/>
          </p:nvSpPr>
          <p:spPr>
            <a:xfrm>
              <a:off x="4258761" y="4192777"/>
              <a:ext cx="514350" cy="323850"/>
            </a:xfrm>
            <a:custGeom>
              <a:avLst/>
              <a:gdLst/>
              <a:ahLst/>
              <a:cxnLst/>
              <a:rect l="l" t="t" r="r" b="b"/>
              <a:pathLst>
                <a:path w="514350" h="323850" extrusionOk="0">
                  <a:moveTo>
                    <a:pt x="510731" y="251651"/>
                  </a:moveTo>
                  <a:lnTo>
                    <a:pt x="483775" y="251651"/>
                  </a:lnTo>
                  <a:lnTo>
                    <a:pt x="483775" y="8763"/>
                  </a:lnTo>
                  <a:cubicBezTo>
                    <a:pt x="483775" y="3905"/>
                    <a:pt x="479870" y="0"/>
                    <a:pt x="475012" y="0"/>
                  </a:cubicBezTo>
                  <a:lnTo>
                    <a:pt x="44482" y="0"/>
                  </a:lnTo>
                  <a:cubicBezTo>
                    <a:pt x="39624" y="0"/>
                    <a:pt x="35719" y="3905"/>
                    <a:pt x="35719" y="8763"/>
                  </a:cubicBezTo>
                  <a:lnTo>
                    <a:pt x="35719" y="250793"/>
                  </a:lnTo>
                  <a:cubicBezTo>
                    <a:pt x="35719" y="251079"/>
                    <a:pt x="35814" y="251365"/>
                    <a:pt x="35909" y="251651"/>
                  </a:cubicBezTo>
                  <a:lnTo>
                    <a:pt x="8763" y="251651"/>
                  </a:lnTo>
                  <a:cubicBezTo>
                    <a:pt x="3905" y="251651"/>
                    <a:pt x="0" y="255556"/>
                    <a:pt x="0" y="260414"/>
                  </a:cubicBezTo>
                  <a:lnTo>
                    <a:pt x="0" y="289751"/>
                  </a:lnTo>
                  <a:cubicBezTo>
                    <a:pt x="0" y="309563"/>
                    <a:pt x="11335" y="325088"/>
                    <a:pt x="25813" y="325088"/>
                  </a:cubicBezTo>
                  <a:lnTo>
                    <a:pt x="493871" y="325088"/>
                  </a:lnTo>
                  <a:cubicBezTo>
                    <a:pt x="508349" y="325088"/>
                    <a:pt x="519684" y="309563"/>
                    <a:pt x="519684" y="289751"/>
                  </a:cubicBezTo>
                  <a:lnTo>
                    <a:pt x="519684" y="260414"/>
                  </a:lnTo>
                  <a:cubicBezTo>
                    <a:pt x="519589" y="255651"/>
                    <a:pt x="515588" y="251651"/>
                    <a:pt x="510731" y="251651"/>
                  </a:cubicBezTo>
                  <a:close/>
                  <a:moveTo>
                    <a:pt x="53245" y="250793"/>
                  </a:moveTo>
                  <a:lnTo>
                    <a:pt x="53245" y="17621"/>
                  </a:lnTo>
                  <a:lnTo>
                    <a:pt x="466154" y="17621"/>
                  </a:lnTo>
                  <a:lnTo>
                    <a:pt x="466154" y="251651"/>
                  </a:lnTo>
                  <a:lnTo>
                    <a:pt x="317945" y="251651"/>
                  </a:lnTo>
                  <a:cubicBezTo>
                    <a:pt x="313087" y="251651"/>
                    <a:pt x="309182" y="255556"/>
                    <a:pt x="309182" y="260414"/>
                  </a:cubicBezTo>
                  <a:lnTo>
                    <a:pt x="309182" y="261652"/>
                  </a:lnTo>
                  <a:cubicBezTo>
                    <a:pt x="309182" y="265081"/>
                    <a:pt x="306419" y="267843"/>
                    <a:pt x="302990" y="267843"/>
                  </a:cubicBezTo>
                  <a:lnTo>
                    <a:pt x="216599" y="267843"/>
                  </a:lnTo>
                  <a:cubicBezTo>
                    <a:pt x="213169" y="267843"/>
                    <a:pt x="210407" y="265081"/>
                    <a:pt x="210407" y="261652"/>
                  </a:cubicBezTo>
                  <a:lnTo>
                    <a:pt x="210407" y="260414"/>
                  </a:lnTo>
                  <a:cubicBezTo>
                    <a:pt x="210407" y="255556"/>
                    <a:pt x="206502" y="251651"/>
                    <a:pt x="201644" y="251651"/>
                  </a:cubicBezTo>
                  <a:lnTo>
                    <a:pt x="53150" y="251651"/>
                  </a:lnTo>
                  <a:cubicBezTo>
                    <a:pt x="53150" y="251365"/>
                    <a:pt x="53245" y="251079"/>
                    <a:pt x="53245" y="250793"/>
                  </a:cubicBezTo>
                  <a:close/>
                  <a:moveTo>
                    <a:pt x="501968" y="289846"/>
                  </a:moveTo>
                  <a:cubicBezTo>
                    <a:pt x="501968" y="300895"/>
                    <a:pt x="496634" y="307562"/>
                    <a:pt x="493776" y="307562"/>
                  </a:cubicBezTo>
                  <a:lnTo>
                    <a:pt x="25718" y="307562"/>
                  </a:lnTo>
                  <a:cubicBezTo>
                    <a:pt x="22860" y="307562"/>
                    <a:pt x="17526" y="300800"/>
                    <a:pt x="17526" y="289846"/>
                  </a:cubicBezTo>
                  <a:lnTo>
                    <a:pt x="17526" y="269272"/>
                  </a:lnTo>
                  <a:lnTo>
                    <a:pt x="193929" y="269272"/>
                  </a:lnTo>
                  <a:cubicBezTo>
                    <a:pt x="197072" y="278702"/>
                    <a:pt x="206026" y="285560"/>
                    <a:pt x="216503" y="285560"/>
                  </a:cubicBezTo>
                  <a:lnTo>
                    <a:pt x="302895" y="285560"/>
                  </a:lnTo>
                  <a:cubicBezTo>
                    <a:pt x="313373" y="285560"/>
                    <a:pt x="322326" y="278702"/>
                    <a:pt x="325469" y="269272"/>
                  </a:cubicBezTo>
                  <a:lnTo>
                    <a:pt x="501968" y="269272"/>
                  </a:lnTo>
                  <a:lnTo>
                    <a:pt x="501968" y="289846"/>
                  </a:lnTo>
                  <a:close/>
                </a:path>
              </a:pathLst>
            </a:custGeom>
            <a:solidFill>
              <a:srgbClr val="0C15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8595B"/>
                </a:solidFill>
                <a:latin typeface="Proxima Nova"/>
                <a:ea typeface="Proxima Nova"/>
                <a:cs typeface="Proxima Nova"/>
                <a:sym typeface="Proxima Nova"/>
              </a:endParaRPr>
            </a:p>
          </p:txBody>
        </p:sp>
        <p:sp>
          <p:nvSpPr>
            <p:cNvPr id="1467" name="Google Shape;1467;p131"/>
            <p:cNvSpPr/>
            <p:nvPr/>
          </p:nvSpPr>
          <p:spPr>
            <a:xfrm>
              <a:off x="4349153" y="4263643"/>
              <a:ext cx="333375" cy="9525"/>
            </a:xfrm>
            <a:custGeom>
              <a:avLst/>
              <a:gdLst/>
              <a:ahLst/>
              <a:cxnLst/>
              <a:rect l="l" t="t" r="r" b="b"/>
              <a:pathLst>
                <a:path w="333375" h="9525" extrusionOk="0">
                  <a:moveTo>
                    <a:pt x="8763" y="17526"/>
                  </a:moveTo>
                  <a:lnTo>
                    <a:pt x="329946" y="17526"/>
                  </a:lnTo>
                  <a:cubicBezTo>
                    <a:pt x="334804" y="17526"/>
                    <a:pt x="338709" y="13621"/>
                    <a:pt x="338709" y="8763"/>
                  </a:cubicBezTo>
                  <a:cubicBezTo>
                    <a:pt x="338709" y="3905"/>
                    <a:pt x="334804" y="0"/>
                    <a:pt x="329946" y="0"/>
                  </a:cubicBezTo>
                  <a:lnTo>
                    <a:pt x="8763" y="0"/>
                  </a:lnTo>
                  <a:cubicBezTo>
                    <a:pt x="3905" y="0"/>
                    <a:pt x="0" y="3905"/>
                    <a:pt x="0" y="8763"/>
                  </a:cubicBezTo>
                  <a:cubicBezTo>
                    <a:pt x="0" y="13525"/>
                    <a:pt x="3905" y="17526"/>
                    <a:pt x="8763" y="17526"/>
                  </a:cubicBezTo>
                  <a:close/>
                </a:path>
              </a:pathLst>
            </a:custGeom>
            <a:solidFill>
              <a:srgbClr val="FF7D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8595B"/>
                </a:solidFill>
                <a:latin typeface="Proxima Nova"/>
                <a:ea typeface="Proxima Nova"/>
                <a:cs typeface="Proxima Nova"/>
                <a:sym typeface="Proxima Nova"/>
              </a:endParaRPr>
            </a:p>
          </p:txBody>
        </p:sp>
        <p:sp>
          <p:nvSpPr>
            <p:cNvPr id="1468" name="Google Shape;1468;p131"/>
            <p:cNvSpPr/>
            <p:nvPr/>
          </p:nvSpPr>
          <p:spPr>
            <a:xfrm>
              <a:off x="4349153" y="4319460"/>
              <a:ext cx="333375" cy="9525"/>
            </a:xfrm>
            <a:custGeom>
              <a:avLst/>
              <a:gdLst/>
              <a:ahLst/>
              <a:cxnLst/>
              <a:rect l="l" t="t" r="r" b="b"/>
              <a:pathLst>
                <a:path w="333375" h="9525" extrusionOk="0">
                  <a:moveTo>
                    <a:pt x="8763" y="17526"/>
                  </a:moveTo>
                  <a:lnTo>
                    <a:pt x="329946" y="17526"/>
                  </a:lnTo>
                  <a:cubicBezTo>
                    <a:pt x="334804" y="17526"/>
                    <a:pt x="338709" y="13621"/>
                    <a:pt x="338709" y="8763"/>
                  </a:cubicBezTo>
                  <a:cubicBezTo>
                    <a:pt x="338709" y="3905"/>
                    <a:pt x="334804" y="0"/>
                    <a:pt x="329946" y="0"/>
                  </a:cubicBezTo>
                  <a:lnTo>
                    <a:pt x="8763" y="0"/>
                  </a:lnTo>
                  <a:cubicBezTo>
                    <a:pt x="3905" y="0"/>
                    <a:pt x="0" y="3905"/>
                    <a:pt x="0" y="8763"/>
                  </a:cubicBezTo>
                  <a:cubicBezTo>
                    <a:pt x="0" y="13621"/>
                    <a:pt x="3905" y="17526"/>
                    <a:pt x="8763" y="17526"/>
                  </a:cubicBezTo>
                  <a:close/>
                </a:path>
              </a:pathLst>
            </a:custGeom>
            <a:solidFill>
              <a:srgbClr val="FF7D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8595B"/>
                </a:solidFill>
                <a:latin typeface="Proxima Nova"/>
                <a:ea typeface="Proxima Nova"/>
                <a:cs typeface="Proxima Nova"/>
                <a:sym typeface="Proxima Nova"/>
              </a:endParaRPr>
            </a:p>
          </p:txBody>
        </p:sp>
        <p:sp>
          <p:nvSpPr>
            <p:cNvPr id="1469" name="Google Shape;1469;p131"/>
            <p:cNvSpPr/>
            <p:nvPr/>
          </p:nvSpPr>
          <p:spPr>
            <a:xfrm>
              <a:off x="4349153" y="4374800"/>
              <a:ext cx="190500" cy="9525"/>
            </a:xfrm>
            <a:custGeom>
              <a:avLst/>
              <a:gdLst/>
              <a:ahLst/>
              <a:cxnLst/>
              <a:rect l="l" t="t" r="r" b="b"/>
              <a:pathLst>
                <a:path w="190500" h="9525" extrusionOk="0">
                  <a:moveTo>
                    <a:pt x="198977" y="8763"/>
                  </a:moveTo>
                  <a:cubicBezTo>
                    <a:pt x="198977" y="3905"/>
                    <a:pt x="195072" y="0"/>
                    <a:pt x="190214" y="0"/>
                  </a:cubicBezTo>
                  <a:lnTo>
                    <a:pt x="8763" y="0"/>
                  </a:lnTo>
                  <a:cubicBezTo>
                    <a:pt x="3905" y="0"/>
                    <a:pt x="0" y="3905"/>
                    <a:pt x="0" y="8763"/>
                  </a:cubicBezTo>
                  <a:cubicBezTo>
                    <a:pt x="0" y="13621"/>
                    <a:pt x="3905" y="17526"/>
                    <a:pt x="8763" y="17526"/>
                  </a:cubicBezTo>
                  <a:lnTo>
                    <a:pt x="190119" y="17526"/>
                  </a:lnTo>
                  <a:cubicBezTo>
                    <a:pt x="194977" y="17621"/>
                    <a:pt x="198977" y="13621"/>
                    <a:pt x="198977" y="8763"/>
                  </a:cubicBezTo>
                  <a:close/>
                </a:path>
              </a:pathLst>
            </a:custGeom>
            <a:solidFill>
              <a:srgbClr val="FF7D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8595B"/>
                </a:solidFill>
                <a:latin typeface="Proxima Nova"/>
                <a:ea typeface="Proxima Nova"/>
                <a:cs typeface="Proxima Nova"/>
                <a:sym typeface="Proxima Nova"/>
              </a:endParaRPr>
            </a:p>
          </p:txBody>
        </p:sp>
      </p:grpSp>
      <p:sp>
        <p:nvSpPr>
          <p:cNvPr id="1470" name="Google Shape;1470;p131"/>
          <p:cNvSpPr/>
          <p:nvPr/>
        </p:nvSpPr>
        <p:spPr>
          <a:xfrm rot="5400000">
            <a:off x="758800" y="935575"/>
            <a:ext cx="855900" cy="2373600"/>
          </a:xfrm>
          <a:prstGeom prst="round2SameRect">
            <a:avLst>
              <a:gd name="adj1" fmla="val 50000"/>
              <a:gd name="adj2" fmla="val 0"/>
            </a:avLst>
          </a:prstGeom>
          <a:solidFill>
            <a:srgbClr val="0C1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131"/>
          <p:cNvGrpSpPr/>
          <p:nvPr/>
        </p:nvGrpSpPr>
        <p:grpSpPr>
          <a:xfrm>
            <a:off x="2400977" y="4181384"/>
            <a:ext cx="480300" cy="243450"/>
            <a:chOff x="2673440" y="4328547"/>
            <a:chExt cx="480300" cy="243450"/>
          </a:xfrm>
        </p:grpSpPr>
        <p:cxnSp>
          <p:nvCxnSpPr>
            <p:cNvPr id="1472" name="Google Shape;1472;p131"/>
            <p:cNvCxnSpPr/>
            <p:nvPr/>
          </p:nvCxnSpPr>
          <p:spPr>
            <a:xfrm rot="10800000">
              <a:off x="2964440" y="4260972"/>
              <a:ext cx="0" cy="378600"/>
            </a:xfrm>
            <a:prstGeom prst="straightConnector1">
              <a:avLst/>
            </a:prstGeom>
            <a:noFill/>
            <a:ln w="19050" cap="rnd" cmpd="sng">
              <a:solidFill>
                <a:srgbClr val="0C153A"/>
              </a:solidFill>
              <a:prstDash val="solid"/>
              <a:miter lim="800000"/>
              <a:headEnd type="none" w="sm" len="sm"/>
              <a:tailEnd type="triangle" w="med" len="med"/>
            </a:ln>
          </p:spPr>
        </p:cxnSp>
        <p:cxnSp>
          <p:nvCxnSpPr>
            <p:cNvPr id="1473" name="Google Shape;1473;p131"/>
            <p:cNvCxnSpPr/>
            <p:nvPr/>
          </p:nvCxnSpPr>
          <p:spPr>
            <a:xfrm>
              <a:off x="2862740" y="4382697"/>
              <a:ext cx="0" cy="378600"/>
            </a:xfrm>
            <a:prstGeom prst="straightConnector1">
              <a:avLst/>
            </a:prstGeom>
            <a:noFill/>
            <a:ln w="19050" cap="rnd" cmpd="sng">
              <a:solidFill>
                <a:srgbClr val="0C153A"/>
              </a:solidFill>
              <a:prstDash val="solid"/>
              <a:miter lim="800000"/>
              <a:headEnd type="triangle" w="sm" len="sm"/>
              <a:tailEnd type="none" w="med" len="med"/>
            </a:ln>
          </p:spPr>
        </p:cxnSp>
        <p:cxnSp>
          <p:nvCxnSpPr>
            <p:cNvPr id="1474" name="Google Shape;1474;p131"/>
            <p:cNvCxnSpPr/>
            <p:nvPr/>
          </p:nvCxnSpPr>
          <p:spPr>
            <a:xfrm>
              <a:off x="2862740" y="4139247"/>
              <a:ext cx="0" cy="378600"/>
            </a:xfrm>
            <a:prstGeom prst="straightConnector1">
              <a:avLst/>
            </a:prstGeom>
            <a:noFill/>
            <a:ln w="19050" cap="rnd" cmpd="sng">
              <a:solidFill>
                <a:srgbClr val="0C153A"/>
              </a:solidFill>
              <a:prstDash val="solid"/>
              <a:miter lim="800000"/>
              <a:headEnd type="triangle" w="sm" len="sm"/>
              <a:tailEnd type="none" w="med" len="med"/>
            </a:ln>
          </p:spPr>
        </p:cxnSp>
      </p:grpSp>
      <p:sp>
        <p:nvSpPr>
          <p:cNvPr id="1475" name="Google Shape;1475;p131"/>
          <p:cNvSpPr/>
          <p:nvPr/>
        </p:nvSpPr>
        <p:spPr>
          <a:xfrm>
            <a:off x="2999774" y="3200295"/>
            <a:ext cx="2222040" cy="1511903"/>
          </a:xfrm>
          <a:custGeom>
            <a:avLst/>
            <a:gdLst/>
            <a:ahLst/>
            <a:cxnLst/>
            <a:rect l="l" t="t" r="r" b="b"/>
            <a:pathLst>
              <a:path w="923925" h="628650" extrusionOk="0">
                <a:moveTo>
                  <a:pt x="835819" y="330518"/>
                </a:moveTo>
                <a:cubicBezTo>
                  <a:pt x="843439" y="306324"/>
                  <a:pt x="847439" y="280892"/>
                  <a:pt x="847439" y="254222"/>
                </a:cubicBezTo>
                <a:cubicBezTo>
                  <a:pt x="847439" y="113728"/>
                  <a:pt x="733711" y="0"/>
                  <a:pt x="593217" y="0"/>
                </a:cubicBezTo>
                <a:cubicBezTo>
                  <a:pt x="496157" y="0"/>
                  <a:pt x="411861" y="54197"/>
                  <a:pt x="369094" y="134112"/>
                </a:cubicBezTo>
                <a:cubicBezTo>
                  <a:pt x="352806" y="129635"/>
                  <a:pt x="335661" y="127159"/>
                  <a:pt x="317849" y="127159"/>
                </a:cubicBezTo>
                <a:cubicBezTo>
                  <a:pt x="212503" y="127159"/>
                  <a:pt x="127159" y="212503"/>
                  <a:pt x="127159" y="317849"/>
                </a:cubicBezTo>
                <a:lnTo>
                  <a:pt x="127159" y="320993"/>
                </a:lnTo>
                <a:cubicBezTo>
                  <a:pt x="54673" y="335566"/>
                  <a:pt x="0" y="399764"/>
                  <a:pt x="0" y="476726"/>
                </a:cubicBezTo>
                <a:cubicBezTo>
                  <a:pt x="0" y="564452"/>
                  <a:pt x="71152" y="635603"/>
                  <a:pt x="158877" y="635603"/>
                </a:cubicBezTo>
                <a:lnTo>
                  <a:pt x="773335" y="635603"/>
                </a:lnTo>
                <a:cubicBezTo>
                  <a:pt x="861060" y="635603"/>
                  <a:pt x="932212" y="564452"/>
                  <a:pt x="932212" y="476726"/>
                </a:cubicBezTo>
                <a:cubicBezTo>
                  <a:pt x="932212" y="411290"/>
                  <a:pt x="892588" y="354901"/>
                  <a:pt x="835819" y="330518"/>
                </a:cubicBezTo>
              </a:path>
            </a:pathLst>
          </a:custGeom>
          <a:solidFill>
            <a:schemeClr val="accent2"/>
          </a:solidFill>
          <a:ln>
            <a:noFill/>
          </a:ln>
        </p:spPr>
        <p:txBody>
          <a:bodyPr spcFirstLastPara="1" wrap="square" lIns="91425" tIns="228600" rIns="91425" bIns="228600" anchor="b" anchorCtr="0">
            <a:noAutofit/>
          </a:bodyPr>
          <a:lstStyle/>
          <a:p>
            <a:pPr marL="0" marR="0" lvl="0" indent="0" algn="ctr" rtl="0">
              <a:spcBef>
                <a:spcPts val="0"/>
              </a:spcBef>
              <a:spcAft>
                <a:spcPts val="0"/>
              </a:spcAft>
              <a:buNone/>
            </a:pPr>
            <a:r>
              <a:rPr lang="en-US" sz="1800" b="1">
                <a:solidFill>
                  <a:schemeClr val="dk2"/>
                </a:solidFill>
                <a:latin typeface="Proxima Nova"/>
                <a:ea typeface="Proxima Nova"/>
                <a:cs typeface="Proxima Nova"/>
                <a:sym typeface="Proxima Nova"/>
              </a:rPr>
              <a:t>Public IP </a:t>
            </a:r>
            <a:br>
              <a:rPr lang="en-US" sz="1800" b="1">
                <a:solidFill>
                  <a:schemeClr val="dk2"/>
                </a:solidFill>
                <a:latin typeface="Proxima Nova"/>
                <a:ea typeface="Proxima Nova"/>
                <a:cs typeface="Proxima Nova"/>
                <a:sym typeface="Proxima Nova"/>
              </a:rPr>
            </a:br>
            <a:r>
              <a:rPr lang="en-US" sz="1800" b="1">
                <a:solidFill>
                  <a:schemeClr val="dk2"/>
                </a:solidFill>
                <a:latin typeface="Proxima Nova"/>
                <a:ea typeface="Proxima Nova"/>
                <a:cs typeface="Proxima Nova"/>
                <a:sym typeface="Proxima Nova"/>
              </a:rPr>
              <a:t>Endpoint</a:t>
            </a:r>
            <a:endParaRPr sz="1800" b="1">
              <a:solidFill>
                <a:schemeClr val="dk2"/>
              </a:solidFill>
              <a:latin typeface="Proxima Nova"/>
              <a:ea typeface="Proxima Nova"/>
              <a:cs typeface="Proxima Nova"/>
              <a:sym typeface="Proxima Nova"/>
            </a:endParaRPr>
          </a:p>
        </p:txBody>
      </p:sp>
      <p:grpSp>
        <p:nvGrpSpPr>
          <p:cNvPr id="1476" name="Google Shape;1476;p131"/>
          <p:cNvGrpSpPr/>
          <p:nvPr/>
        </p:nvGrpSpPr>
        <p:grpSpPr>
          <a:xfrm rot="10800000">
            <a:off x="8831777" y="4181384"/>
            <a:ext cx="480300" cy="243450"/>
            <a:chOff x="2673440" y="4328547"/>
            <a:chExt cx="480300" cy="243450"/>
          </a:xfrm>
        </p:grpSpPr>
        <p:cxnSp>
          <p:nvCxnSpPr>
            <p:cNvPr id="1477" name="Google Shape;1477;p131"/>
            <p:cNvCxnSpPr/>
            <p:nvPr/>
          </p:nvCxnSpPr>
          <p:spPr>
            <a:xfrm rot="10800000">
              <a:off x="2964440" y="4260972"/>
              <a:ext cx="0" cy="378600"/>
            </a:xfrm>
            <a:prstGeom prst="straightConnector1">
              <a:avLst/>
            </a:prstGeom>
            <a:noFill/>
            <a:ln w="19050" cap="rnd" cmpd="sng">
              <a:solidFill>
                <a:srgbClr val="0C153A"/>
              </a:solidFill>
              <a:prstDash val="solid"/>
              <a:miter lim="800000"/>
              <a:headEnd type="none" w="sm" len="sm"/>
              <a:tailEnd type="triangle" w="med" len="med"/>
            </a:ln>
          </p:spPr>
        </p:cxnSp>
        <p:cxnSp>
          <p:nvCxnSpPr>
            <p:cNvPr id="1478" name="Google Shape;1478;p131"/>
            <p:cNvCxnSpPr/>
            <p:nvPr/>
          </p:nvCxnSpPr>
          <p:spPr>
            <a:xfrm>
              <a:off x="2862740" y="4382697"/>
              <a:ext cx="0" cy="378600"/>
            </a:xfrm>
            <a:prstGeom prst="straightConnector1">
              <a:avLst/>
            </a:prstGeom>
            <a:noFill/>
            <a:ln w="19050" cap="rnd" cmpd="sng">
              <a:solidFill>
                <a:srgbClr val="0C153A"/>
              </a:solidFill>
              <a:prstDash val="solid"/>
              <a:miter lim="800000"/>
              <a:headEnd type="triangle" w="sm" len="sm"/>
              <a:tailEnd type="none" w="med" len="med"/>
            </a:ln>
          </p:spPr>
        </p:cxnSp>
        <p:cxnSp>
          <p:nvCxnSpPr>
            <p:cNvPr id="1479" name="Google Shape;1479;p131"/>
            <p:cNvCxnSpPr/>
            <p:nvPr/>
          </p:nvCxnSpPr>
          <p:spPr>
            <a:xfrm>
              <a:off x="2862740" y="4139247"/>
              <a:ext cx="0" cy="378600"/>
            </a:xfrm>
            <a:prstGeom prst="straightConnector1">
              <a:avLst/>
            </a:prstGeom>
            <a:noFill/>
            <a:ln w="19050" cap="rnd" cmpd="sng">
              <a:solidFill>
                <a:srgbClr val="0C153A"/>
              </a:solidFill>
              <a:prstDash val="solid"/>
              <a:miter lim="800000"/>
              <a:headEnd type="triangle" w="sm" len="sm"/>
              <a:tailEnd type="none" w="med" len="med"/>
            </a:ln>
          </p:spPr>
        </p:cxnSp>
      </p:grpSp>
      <p:pic>
        <p:nvPicPr>
          <p:cNvPr id="1480" name="Google Shape;1480;p1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561325" y="3346325"/>
            <a:ext cx="2744174" cy="1289676"/>
          </a:xfrm>
          <a:prstGeom prst="rect">
            <a:avLst/>
          </a:prstGeom>
          <a:noFill/>
          <a:ln>
            <a:noFill/>
          </a:ln>
        </p:spPr>
      </p:pic>
      <p:pic>
        <p:nvPicPr>
          <p:cNvPr id="1481" name="Google Shape;1481;p1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66100" y="1764200"/>
            <a:ext cx="1524276" cy="716350"/>
          </a:xfrm>
          <a:prstGeom prst="rect">
            <a:avLst/>
          </a:prstGeom>
          <a:noFill/>
          <a:ln>
            <a:noFill/>
          </a:ln>
        </p:spPr>
      </p:pic>
    </p:spTree>
    <p:extLst>
      <p:ext uri="{BB962C8B-B14F-4D97-AF65-F5344CB8AC3E}">
        <p14:creationId xmlns:p14="http://schemas.microsoft.com/office/powerpoint/2010/main" val="28922575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dirty="0"/>
              <a:t>DataStax Community</a:t>
            </a:r>
            <a:endParaRPr dirty="0"/>
          </a:p>
        </p:txBody>
      </p:sp>
      <p:sp>
        <p:nvSpPr>
          <p:cNvPr id="752" name="Google Shape;752;p70"/>
          <p:cNvSpPr txBox="1">
            <a:spLocks noGrp="1"/>
          </p:cNvSpPr>
          <p:nvPr>
            <p:ph type="subTitle" idx="1"/>
          </p:nvPr>
        </p:nvSpPr>
        <p:spPr>
          <a:xfrm>
            <a:off x="457200" y="106310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sz="4000" dirty="0"/>
              <a:t>Developers and Architect Resources</a:t>
            </a:r>
            <a:endParaRPr sz="4000" dirty="0"/>
          </a:p>
        </p:txBody>
      </p:sp>
      <p:sp>
        <p:nvSpPr>
          <p:cNvPr id="753" name="Google Shape;753;p70"/>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Tell more about this section here</a:t>
            </a:r>
            <a:endParaRPr dirty="0"/>
          </a:p>
        </p:txBody>
      </p:sp>
      <p:sp>
        <p:nvSpPr>
          <p:cNvPr id="5" name="Google Shape;1383;p127">
            <a:extLst>
              <a:ext uri="{FF2B5EF4-FFF2-40B4-BE49-F238E27FC236}">
                <a16:creationId xmlns:a16="http://schemas.microsoft.com/office/drawing/2014/main" id="{F5F72814-59A3-3744-AC72-25122B853CE2}"/>
              </a:ext>
            </a:extLst>
          </p:cNvPr>
          <p:cNvSpPr/>
          <p:nvPr/>
        </p:nvSpPr>
        <p:spPr>
          <a:xfrm rot="16200000">
            <a:off x="10058352" y="4382267"/>
            <a:ext cx="805228" cy="3462068"/>
          </a:xfrm>
          <a:prstGeom prst="round2SameRect">
            <a:avLst>
              <a:gd name="adj1" fmla="val 50000"/>
              <a:gd name="adj2" fmla="val 0"/>
            </a:avLst>
          </a:pr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58595B"/>
              </a:solidFill>
              <a:effectLst/>
              <a:uLnTx/>
              <a:uFillTx/>
              <a:latin typeface="Arial"/>
              <a:ea typeface="+mn-ea"/>
              <a:cs typeface="+mn-cs"/>
            </a:endParaRPr>
          </a:p>
        </p:txBody>
      </p:sp>
      <p:sp>
        <p:nvSpPr>
          <p:cNvPr id="6" name="Google Shape;753;p70">
            <a:extLst>
              <a:ext uri="{FF2B5EF4-FFF2-40B4-BE49-F238E27FC236}">
                <a16:creationId xmlns:a16="http://schemas.microsoft.com/office/drawing/2014/main" id="{B7612939-F0F5-3D48-8065-4466D3D89C4F}"/>
              </a:ext>
            </a:extLst>
          </p:cNvPr>
          <p:cNvSpPr txBox="1">
            <a:spLocks/>
          </p:cNvSpPr>
          <p:nvPr/>
        </p:nvSpPr>
        <p:spPr>
          <a:xfrm>
            <a:off x="8995988" y="5573822"/>
            <a:ext cx="5477624" cy="72469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1pPr>
            <a:lvl2pPr marL="914400" marR="0" lvl="1"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1000"/>
              </a:spcBef>
              <a:spcAft>
                <a:spcPts val="0"/>
              </a:spcAft>
              <a:buClr>
                <a:schemeClr val="dk1"/>
              </a:buClr>
              <a:buSzPts val="16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L="3200400" marR="0" lvl="6"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L="3657600" marR="0" lvl="7"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L="4114800" marR="0" lvl="8"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pPr marL="0" indent="0"/>
            <a:r>
              <a:rPr lang="fr-FR" sz="2400" kern="0" dirty="0">
                <a:solidFill>
                  <a:schemeClr val="bg1"/>
                </a:solidFill>
                <a:hlinkClick r:id="rId3" action="ppaction://hlinksldjump"/>
              </a:rPr>
              <a:t>🏠  BACK TO AGENDA</a:t>
            </a:r>
            <a:endParaRPr lang="fr-FR" b="1" kern="0" dirty="0">
              <a:solidFill>
                <a:schemeClr val="bg1"/>
              </a:solidFill>
              <a:hlinkClick r:id="rId3" action="ppaction://hlinksldjump"/>
            </a:endParaRPr>
          </a:p>
        </p:txBody>
      </p:sp>
    </p:spTree>
    <p:extLst>
      <p:ext uri="{BB962C8B-B14F-4D97-AF65-F5344CB8AC3E}">
        <p14:creationId xmlns:p14="http://schemas.microsoft.com/office/powerpoint/2010/main" val="606534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50C03-58CB-E349-B113-A22B67A04C57}"/>
              </a:ext>
            </a:extLst>
          </p:cNvPr>
          <p:cNvSpPr>
            <a:spLocks noGrp="1"/>
          </p:cNvSpPr>
          <p:nvPr>
            <p:ph type="title"/>
          </p:nvPr>
        </p:nvSpPr>
        <p:spPr/>
        <p:txBody>
          <a:bodyPr/>
          <a:lstStyle/>
          <a:p>
            <a:r>
              <a:rPr lang="fr-FR" dirty="0" err="1"/>
              <a:t>community.datastax.com</a:t>
            </a:r>
            <a:endParaRPr lang="fr-FR" dirty="0"/>
          </a:p>
        </p:txBody>
      </p:sp>
      <p:sp>
        <p:nvSpPr>
          <p:cNvPr id="6" name="Subtitle 5">
            <a:extLst>
              <a:ext uri="{FF2B5EF4-FFF2-40B4-BE49-F238E27FC236}">
                <a16:creationId xmlns:a16="http://schemas.microsoft.com/office/drawing/2014/main" id="{A913CFB8-E393-AA4A-8D1C-0B9886217FB1}"/>
              </a:ext>
            </a:extLst>
          </p:cNvPr>
          <p:cNvSpPr>
            <a:spLocks noGrp="1"/>
          </p:cNvSpPr>
          <p:nvPr>
            <p:ph type="subTitle" idx="2"/>
          </p:nvPr>
        </p:nvSpPr>
        <p:spPr/>
        <p:txBody>
          <a:bodyPr/>
          <a:lstStyle/>
          <a:p>
            <a:endParaRPr lang="fr-FR"/>
          </a:p>
        </p:txBody>
      </p:sp>
      <p:sp>
        <p:nvSpPr>
          <p:cNvPr id="7" name="Subtitle 6">
            <a:extLst>
              <a:ext uri="{FF2B5EF4-FFF2-40B4-BE49-F238E27FC236}">
                <a16:creationId xmlns:a16="http://schemas.microsoft.com/office/drawing/2014/main" id="{24FCCEDB-FF41-5542-9CFF-F696F1AD2EBB}"/>
              </a:ext>
            </a:extLst>
          </p:cNvPr>
          <p:cNvSpPr>
            <a:spLocks noGrp="1"/>
          </p:cNvSpPr>
          <p:nvPr>
            <p:ph type="subTitle" idx="3"/>
          </p:nvPr>
        </p:nvSpPr>
        <p:spPr/>
        <p:txBody>
          <a:bodyPr/>
          <a:lstStyle/>
          <a:p>
            <a:endParaRPr lang="fr-FR"/>
          </a:p>
        </p:txBody>
      </p:sp>
      <p:pic>
        <p:nvPicPr>
          <p:cNvPr id="8" name="Google Shape;2370;p92">
            <a:extLst>
              <a:ext uri="{FF2B5EF4-FFF2-40B4-BE49-F238E27FC236}">
                <a16:creationId xmlns:a16="http://schemas.microsoft.com/office/drawing/2014/main" id="{91FA55A9-B7FB-2246-8E1B-27F4E1C042DA}"/>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627031" y="1054025"/>
            <a:ext cx="8728076" cy="4939722"/>
          </a:xfrm>
          <a:prstGeom prst="rect">
            <a:avLst/>
          </a:prstGeom>
          <a:noFill/>
          <a:ln>
            <a:noFill/>
          </a:ln>
        </p:spPr>
      </p:pic>
      <p:pic>
        <p:nvPicPr>
          <p:cNvPr id="3" name="Picture 2">
            <a:extLst>
              <a:ext uri="{FF2B5EF4-FFF2-40B4-BE49-F238E27FC236}">
                <a16:creationId xmlns:a16="http://schemas.microsoft.com/office/drawing/2014/main" id="{BE3D3435-8EFF-694E-BF62-756ABAE4DF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19761" y="1657148"/>
            <a:ext cx="5899387" cy="3484301"/>
          </a:xfrm>
          <a:prstGeom prst="rect">
            <a:avLst/>
          </a:prstGeom>
        </p:spPr>
      </p:pic>
    </p:spTree>
    <p:extLst>
      <p:ext uri="{BB962C8B-B14F-4D97-AF65-F5344CB8AC3E}">
        <p14:creationId xmlns:p14="http://schemas.microsoft.com/office/powerpoint/2010/main" val="3390616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dirty="0"/>
              <a:t>Sample Code and </a:t>
            </a:r>
            <a:br>
              <a:rPr lang="en-US" dirty="0"/>
            </a:br>
            <a:r>
              <a:rPr lang="en-US" dirty="0"/>
              <a:t>Reference Applications</a:t>
            </a:r>
            <a:endParaRPr dirty="0"/>
          </a:p>
        </p:txBody>
      </p:sp>
      <p:sp>
        <p:nvSpPr>
          <p:cNvPr id="752" name="Google Shape;752;p70"/>
          <p:cNvSpPr txBox="1">
            <a:spLocks noGrp="1"/>
          </p:cNvSpPr>
          <p:nvPr>
            <p:ph type="subTitle" idx="1"/>
          </p:nvPr>
        </p:nvSpPr>
        <p:spPr>
          <a:xfrm>
            <a:off x="457200" y="106310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sz="4000" dirty="0"/>
              <a:t>Developers and Architect Resources</a:t>
            </a:r>
            <a:endParaRPr sz="4000" dirty="0"/>
          </a:p>
        </p:txBody>
      </p:sp>
      <p:sp>
        <p:nvSpPr>
          <p:cNvPr id="753" name="Google Shape;753;p70"/>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Tell more about this section here</a:t>
            </a:r>
            <a:endParaRPr dirty="0"/>
          </a:p>
        </p:txBody>
      </p:sp>
      <p:sp>
        <p:nvSpPr>
          <p:cNvPr id="5" name="Google Shape;1383;p127">
            <a:extLst>
              <a:ext uri="{FF2B5EF4-FFF2-40B4-BE49-F238E27FC236}">
                <a16:creationId xmlns:a16="http://schemas.microsoft.com/office/drawing/2014/main" id="{6C48720A-1DB7-8449-9CAA-69A047E3BBB0}"/>
              </a:ext>
            </a:extLst>
          </p:cNvPr>
          <p:cNvSpPr/>
          <p:nvPr/>
        </p:nvSpPr>
        <p:spPr>
          <a:xfrm rot="16200000">
            <a:off x="10058352" y="4382267"/>
            <a:ext cx="805228" cy="3462068"/>
          </a:xfrm>
          <a:prstGeom prst="round2SameRect">
            <a:avLst>
              <a:gd name="adj1" fmla="val 50000"/>
              <a:gd name="adj2" fmla="val 0"/>
            </a:avLst>
          </a:pr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58595B"/>
              </a:solidFill>
              <a:effectLst/>
              <a:uLnTx/>
              <a:uFillTx/>
              <a:latin typeface="Arial"/>
              <a:ea typeface="+mn-ea"/>
              <a:cs typeface="+mn-cs"/>
            </a:endParaRPr>
          </a:p>
        </p:txBody>
      </p:sp>
      <p:sp>
        <p:nvSpPr>
          <p:cNvPr id="6" name="Google Shape;753;p70">
            <a:extLst>
              <a:ext uri="{FF2B5EF4-FFF2-40B4-BE49-F238E27FC236}">
                <a16:creationId xmlns:a16="http://schemas.microsoft.com/office/drawing/2014/main" id="{F104EC3A-DBD2-A14A-A8C4-084B6FF0F656}"/>
              </a:ext>
            </a:extLst>
          </p:cNvPr>
          <p:cNvSpPr txBox="1">
            <a:spLocks/>
          </p:cNvSpPr>
          <p:nvPr/>
        </p:nvSpPr>
        <p:spPr>
          <a:xfrm>
            <a:off x="8995988" y="5573822"/>
            <a:ext cx="5477624" cy="72469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1pPr>
            <a:lvl2pPr marL="914400" marR="0" lvl="1"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1000"/>
              </a:spcBef>
              <a:spcAft>
                <a:spcPts val="0"/>
              </a:spcAft>
              <a:buClr>
                <a:schemeClr val="dk1"/>
              </a:buClr>
              <a:buSzPts val="16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L="3200400" marR="0" lvl="6"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L="3657600" marR="0" lvl="7"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L="4114800" marR="0" lvl="8"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pPr marL="0" indent="0"/>
            <a:r>
              <a:rPr lang="fr-FR" sz="2400" kern="0" dirty="0">
                <a:solidFill>
                  <a:schemeClr val="bg1"/>
                </a:solidFill>
                <a:hlinkClick r:id="rId3" action="ppaction://hlinksldjump"/>
              </a:rPr>
              <a:t>🏠  BACK TO AGENDA</a:t>
            </a:r>
            <a:endParaRPr lang="fr-FR" b="1" kern="0" dirty="0">
              <a:solidFill>
                <a:schemeClr val="bg1"/>
              </a:solidFill>
              <a:hlinkClick r:id="rId3" action="ppaction://hlinksldjump"/>
            </a:endParaRPr>
          </a:p>
        </p:txBody>
      </p:sp>
    </p:spTree>
    <p:extLst>
      <p:ext uri="{BB962C8B-B14F-4D97-AF65-F5344CB8AC3E}">
        <p14:creationId xmlns:p14="http://schemas.microsoft.com/office/powerpoint/2010/main" val="3864639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prstGeom prst="rect">
            <a:avLst/>
          </a:prstGeom>
          <a:noFill/>
          <a:ln>
            <a:noFill/>
          </a:ln>
        </p:spPr>
        <p:txBody>
          <a:bodyPr spcFirstLastPara="1" wrap="square" lIns="0" tIns="121900" rIns="121900" bIns="121900" anchor="b" anchorCtr="0">
            <a:noAutofit/>
          </a:bodyPr>
          <a:lstStyle/>
          <a:p>
            <a:r>
              <a:rPr lang="en-US"/>
              <a:t>KillrVideo Reference Application</a:t>
            </a:r>
            <a:endParaRPr/>
          </a:p>
        </p:txBody>
      </p:sp>
      <p:sp>
        <p:nvSpPr>
          <p:cNvPr id="270" name="Google Shape;270;p29"/>
          <p:cNvSpPr txBox="1">
            <a:spLocks noGrp="1"/>
          </p:cNvSpPr>
          <p:nvPr>
            <p:ph type="body" idx="1"/>
          </p:nvPr>
        </p:nvSpPr>
        <p:spPr>
          <a:xfrm>
            <a:off x="408845" y="1493575"/>
            <a:ext cx="5687155" cy="3813176"/>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US" sz="2400" dirty="0"/>
              <a:t>Reference application for learning how to use Apache Cassandra and DataStax Enterprise</a:t>
            </a:r>
            <a:endParaRPr sz="2400" dirty="0"/>
          </a:p>
          <a:p>
            <a:pPr marL="615935" lvl="1" indent="-309024">
              <a:spcBef>
                <a:spcPts val="1040"/>
              </a:spcBef>
            </a:pPr>
            <a:r>
              <a:rPr lang="en-US" sz="2400" dirty="0"/>
              <a:t>DataStax Drivers</a:t>
            </a:r>
            <a:endParaRPr sz="2400" dirty="0"/>
          </a:p>
          <a:p>
            <a:pPr marL="615935" lvl="1" indent="-309024">
              <a:spcBef>
                <a:spcPts val="1040"/>
              </a:spcBef>
            </a:pPr>
            <a:r>
              <a:rPr lang="en-US" sz="2400" dirty="0"/>
              <a:t>Docker images</a:t>
            </a:r>
            <a:endParaRPr sz="2400" dirty="0"/>
          </a:p>
          <a:p>
            <a:pPr marL="311143" indent="-302676">
              <a:spcBef>
                <a:spcPts val="1040"/>
              </a:spcBef>
            </a:pPr>
            <a:r>
              <a:rPr lang="en-US" sz="2400" dirty="0"/>
              <a:t>Source code freely available</a:t>
            </a:r>
            <a:endParaRPr sz="2400" dirty="0"/>
          </a:p>
          <a:p>
            <a:pPr marL="615935" lvl="1" indent="-309024">
              <a:spcBef>
                <a:spcPts val="1040"/>
              </a:spcBef>
            </a:pPr>
            <a:r>
              <a:rPr lang="en-US" sz="2400" u="sng" dirty="0">
                <a:solidFill>
                  <a:schemeClr val="hlink"/>
                </a:solidFill>
                <a:hlinkClick r:id="rId3"/>
              </a:rPr>
              <a:t>https://github.com/killrvideo</a:t>
            </a:r>
            <a:r>
              <a:rPr lang="en-US" sz="2400" dirty="0"/>
              <a:t> </a:t>
            </a:r>
            <a:endParaRPr sz="2400" dirty="0"/>
          </a:p>
          <a:p>
            <a:pPr marL="311143" indent="-302676">
              <a:spcBef>
                <a:spcPts val="1040"/>
              </a:spcBef>
            </a:pPr>
            <a:r>
              <a:rPr lang="en-US" sz="2400" dirty="0"/>
              <a:t>Live version </a:t>
            </a:r>
            <a:endParaRPr sz="2400" dirty="0"/>
          </a:p>
          <a:p>
            <a:pPr marL="615935" lvl="1" indent="-309024">
              <a:spcBef>
                <a:spcPts val="1040"/>
              </a:spcBef>
            </a:pPr>
            <a:r>
              <a:rPr lang="en-US" sz="2400" u="sng" dirty="0">
                <a:solidFill>
                  <a:schemeClr val="hlink"/>
                </a:solidFill>
                <a:hlinkClick r:id="rId4"/>
              </a:rPr>
              <a:t>http://killrvideo.com</a:t>
            </a:r>
            <a:r>
              <a:rPr lang="en-US" sz="2400" dirty="0"/>
              <a:t> </a:t>
            </a:r>
            <a:endParaRPr sz="2400" dirty="0"/>
          </a:p>
          <a:p>
            <a:pPr marL="311143" indent="-302676">
              <a:spcBef>
                <a:spcPts val="1040"/>
              </a:spcBef>
            </a:pPr>
            <a:r>
              <a:rPr lang="en-US" sz="2400" dirty="0"/>
              <a:t>Download, test, modify, contribute!</a:t>
            </a:r>
            <a:endParaRPr sz="2400" dirty="0"/>
          </a:p>
        </p:txBody>
      </p:sp>
      <p:sp>
        <p:nvSpPr>
          <p:cNvPr id="267" name="Google Shape;267;p29"/>
          <p:cNvSpPr txBox="1">
            <a:spLocks noGrp="1"/>
          </p:cNvSpPr>
          <p:nvPr>
            <p:ph type="sldNum" idx="12"/>
          </p:nvPr>
        </p:nvSpPr>
        <p:spPr>
          <a:prstGeom prst="rect">
            <a:avLst/>
          </a:prstGeom>
          <a:noFill/>
          <a:ln>
            <a:noFill/>
          </a:ln>
        </p:spPr>
        <p:txBody>
          <a:bodyPr spcFirstLastPara="1" wrap="square" lIns="121900" tIns="60933" rIns="121900" bIns="60933" anchor="b" anchorCtr="0">
            <a:noAutofit/>
          </a:bodyPr>
          <a:lstStyle/>
          <a:p>
            <a:fld id="{00000000-1234-1234-1234-123412341234}" type="slidenum">
              <a:rPr lang="en-US"/>
              <a:pPr/>
              <a:t>83</a:t>
            </a:fld>
            <a:endParaRPr/>
          </a:p>
        </p:txBody>
      </p:sp>
      <p:sp>
        <p:nvSpPr>
          <p:cNvPr id="2" name="Subtitle 1">
            <a:extLst>
              <a:ext uri="{FF2B5EF4-FFF2-40B4-BE49-F238E27FC236}">
                <a16:creationId xmlns:a16="http://schemas.microsoft.com/office/drawing/2014/main" id="{E45B49C0-59D0-1143-94BF-6DFF84147EFA}"/>
              </a:ext>
            </a:extLst>
          </p:cNvPr>
          <p:cNvSpPr>
            <a:spLocks noGrp="1"/>
          </p:cNvSpPr>
          <p:nvPr>
            <p:ph type="subTitle" idx="3"/>
          </p:nvPr>
        </p:nvSpPr>
        <p:spPr/>
        <p:txBody>
          <a:bodyPr/>
          <a:lstStyle/>
          <a:p>
            <a:endParaRPr lang="fr-FR"/>
          </a:p>
        </p:txBody>
      </p:sp>
      <p:pic>
        <p:nvPicPr>
          <p:cNvPr id="268" name="Google Shape;268;p29"/>
          <p:cNvPicPr preferRelativeResize="0"/>
          <p:nvPr/>
        </p:nvPicPr>
        <p:blipFill rotWithShape="1">
          <a:blip r:embed="rId5">
            <a:alphaModFix/>
          </a:blip>
          <a:srcRect/>
          <a:stretch/>
        </p:blipFill>
        <p:spPr>
          <a:xfrm>
            <a:off x="6255562" y="3838087"/>
            <a:ext cx="5338233" cy="1892768"/>
          </a:xfrm>
          <a:prstGeom prst="rect">
            <a:avLst/>
          </a:prstGeom>
          <a:noFill/>
          <a:ln>
            <a:noFill/>
          </a:ln>
        </p:spPr>
      </p:pic>
      <p:pic>
        <p:nvPicPr>
          <p:cNvPr id="269" name="Google Shape;269;p29"/>
          <p:cNvPicPr preferRelativeResize="0"/>
          <p:nvPr/>
        </p:nvPicPr>
        <p:blipFill rotWithShape="1">
          <a:blip r:embed="rId6">
            <a:alphaModFix/>
          </a:blip>
          <a:srcRect/>
          <a:stretch/>
        </p:blipFill>
        <p:spPr>
          <a:xfrm>
            <a:off x="6255562" y="2273399"/>
            <a:ext cx="2438388" cy="1126764"/>
          </a:xfrm>
          <a:prstGeom prst="rect">
            <a:avLst/>
          </a:prstGeom>
          <a:noFill/>
          <a:ln>
            <a:noFill/>
          </a:ln>
        </p:spPr>
      </p:pic>
      <p:pic>
        <p:nvPicPr>
          <p:cNvPr id="271" name="Google Shape;271;p2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805157" y="1950721"/>
            <a:ext cx="2788639" cy="1772124"/>
          </a:xfrm>
          <a:prstGeom prst="rect">
            <a:avLst/>
          </a:prstGeom>
          <a:noFill/>
          <a:ln>
            <a:noFill/>
          </a:ln>
        </p:spPr>
      </p:pic>
    </p:spTree>
    <p:extLst>
      <p:ext uri="{BB962C8B-B14F-4D97-AF65-F5344CB8AC3E}">
        <p14:creationId xmlns:p14="http://schemas.microsoft.com/office/powerpoint/2010/main" val="1510194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a:spLocks noGrp="1"/>
          </p:cNvSpPr>
          <p:nvPr>
            <p:ph type="title"/>
          </p:nvPr>
        </p:nvSpPr>
        <p:spPr>
          <a:xfrm>
            <a:off x="457200" y="2759078"/>
            <a:ext cx="11277600" cy="1812922"/>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lt1"/>
              </a:buClr>
              <a:buSzPts val="6600"/>
              <a:buFont typeface="Arial"/>
              <a:buNone/>
            </a:pPr>
            <a:r>
              <a:rPr lang="en-US" dirty="0"/>
              <a:t>Podcast, </a:t>
            </a:r>
            <a:r>
              <a:rPr lang="en-US" dirty="0" err="1"/>
              <a:t>LiveStreams</a:t>
            </a:r>
            <a:endParaRPr dirty="0"/>
          </a:p>
        </p:txBody>
      </p:sp>
      <p:sp>
        <p:nvSpPr>
          <p:cNvPr id="752" name="Google Shape;752;p70"/>
          <p:cNvSpPr txBox="1">
            <a:spLocks noGrp="1"/>
          </p:cNvSpPr>
          <p:nvPr>
            <p:ph type="subTitle" idx="1"/>
          </p:nvPr>
        </p:nvSpPr>
        <p:spPr>
          <a:xfrm>
            <a:off x="457200" y="1063103"/>
            <a:ext cx="9242612" cy="10062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sz="4000" dirty="0"/>
              <a:t>Developers and Architect Resources</a:t>
            </a:r>
            <a:endParaRPr sz="4000" dirty="0"/>
          </a:p>
        </p:txBody>
      </p:sp>
      <p:sp>
        <p:nvSpPr>
          <p:cNvPr id="753" name="Google Shape;753;p70"/>
          <p:cNvSpPr txBox="1">
            <a:spLocks noGrp="1"/>
          </p:cNvSpPr>
          <p:nvPr>
            <p:ph type="subTitle" idx="2"/>
          </p:nvPr>
        </p:nvSpPr>
        <p:spPr>
          <a:xfrm>
            <a:off x="457350" y="5261775"/>
            <a:ext cx="4419600" cy="1139100"/>
          </a:xfrm>
          <a:prstGeom prst="rect">
            <a:avLst/>
          </a:prstGeom>
        </p:spPr>
        <p:txBody>
          <a:bodyPr spcFirstLastPara="1" wrap="square" lIns="0" tIns="0" rIns="0" bIns="0" anchor="b" anchorCtr="0">
            <a:noAutofit/>
          </a:bodyPr>
          <a:lstStyle/>
          <a:p>
            <a:pPr marL="0" lvl="0" indent="0" algn="l" rtl="0">
              <a:spcBef>
                <a:spcPts val="1000"/>
              </a:spcBef>
              <a:spcAft>
                <a:spcPts val="0"/>
              </a:spcAft>
              <a:buNone/>
            </a:pPr>
            <a:r>
              <a:rPr lang="en-US" dirty="0"/>
              <a:t>Tell more about this section here</a:t>
            </a:r>
            <a:endParaRPr dirty="0"/>
          </a:p>
        </p:txBody>
      </p:sp>
      <p:sp>
        <p:nvSpPr>
          <p:cNvPr id="5" name="Google Shape;1383;p127">
            <a:extLst>
              <a:ext uri="{FF2B5EF4-FFF2-40B4-BE49-F238E27FC236}">
                <a16:creationId xmlns:a16="http://schemas.microsoft.com/office/drawing/2014/main" id="{DA2B42DD-5929-1441-8C1A-AFDBD9D6FB12}"/>
              </a:ext>
            </a:extLst>
          </p:cNvPr>
          <p:cNvSpPr/>
          <p:nvPr/>
        </p:nvSpPr>
        <p:spPr>
          <a:xfrm rot="16200000">
            <a:off x="10058352" y="4382267"/>
            <a:ext cx="805228" cy="3462068"/>
          </a:xfrm>
          <a:prstGeom prst="round2SameRect">
            <a:avLst>
              <a:gd name="adj1" fmla="val 50000"/>
              <a:gd name="adj2" fmla="val 0"/>
            </a:avLst>
          </a:prstGeom>
          <a:solidFill>
            <a:schemeClr val="bg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58595B"/>
              </a:solidFill>
              <a:effectLst/>
              <a:uLnTx/>
              <a:uFillTx/>
              <a:latin typeface="Arial"/>
              <a:ea typeface="+mn-ea"/>
              <a:cs typeface="+mn-cs"/>
            </a:endParaRPr>
          </a:p>
        </p:txBody>
      </p:sp>
      <p:sp>
        <p:nvSpPr>
          <p:cNvPr id="6" name="Google Shape;753;p70">
            <a:extLst>
              <a:ext uri="{FF2B5EF4-FFF2-40B4-BE49-F238E27FC236}">
                <a16:creationId xmlns:a16="http://schemas.microsoft.com/office/drawing/2014/main" id="{38E5C755-3413-E045-8ECC-D89C97183626}"/>
              </a:ext>
            </a:extLst>
          </p:cNvPr>
          <p:cNvSpPr txBox="1">
            <a:spLocks/>
          </p:cNvSpPr>
          <p:nvPr/>
        </p:nvSpPr>
        <p:spPr>
          <a:xfrm>
            <a:off x="8995988" y="5573822"/>
            <a:ext cx="5477624" cy="72469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1pPr>
            <a:lvl2pPr marL="914400" marR="0" lvl="1" indent="-342900" algn="l" rtl="0">
              <a:lnSpc>
                <a:spcPct val="100000"/>
              </a:lnSpc>
              <a:spcBef>
                <a:spcPts val="1000"/>
              </a:spcBef>
              <a:spcAft>
                <a:spcPts val="0"/>
              </a:spcAft>
              <a:buClr>
                <a:schemeClr val="dk1"/>
              </a:buClr>
              <a:buSzPts val="18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330200" algn="l" rtl="0">
              <a:lnSpc>
                <a:spcPct val="100000"/>
              </a:lnSpc>
              <a:spcBef>
                <a:spcPts val="1000"/>
              </a:spcBef>
              <a:spcAft>
                <a:spcPts val="0"/>
              </a:spcAft>
              <a:buClr>
                <a:schemeClr val="dk1"/>
              </a:buClr>
              <a:buSzPts val="16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317500" algn="l" rtl="0">
              <a:lnSpc>
                <a:spcPct val="10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L="3200400" marR="0" lvl="6"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L="3657600" marR="0" lvl="7"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L="4114800" marR="0" lvl="8" indent="-317500" algn="l" rtl="0">
              <a:lnSpc>
                <a:spcPct val="90000"/>
              </a:lnSpc>
              <a:spcBef>
                <a:spcPts val="1000"/>
              </a:spcBef>
              <a:spcAft>
                <a:spcPts val="0"/>
              </a:spcAft>
              <a:buClr>
                <a:schemeClr val="dk1"/>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pPr marL="0" indent="0"/>
            <a:r>
              <a:rPr lang="fr-FR" sz="2400" kern="0" dirty="0">
                <a:solidFill>
                  <a:schemeClr val="bg1"/>
                </a:solidFill>
                <a:hlinkClick r:id="rId3" action="ppaction://hlinksldjump"/>
              </a:rPr>
              <a:t>🏠  BACK TO AGENDA</a:t>
            </a:r>
            <a:endParaRPr lang="fr-FR" b="1" kern="0" dirty="0">
              <a:solidFill>
                <a:schemeClr val="bg1"/>
              </a:solidFill>
              <a:hlinkClick r:id="rId3" action="ppaction://hlinksldjump"/>
            </a:endParaRPr>
          </a:p>
        </p:txBody>
      </p:sp>
    </p:spTree>
    <p:extLst>
      <p:ext uri="{BB962C8B-B14F-4D97-AF65-F5344CB8AC3E}">
        <p14:creationId xmlns:p14="http://schemas.microsoft.com/office/powerpoint/2010/main" val="3612715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27"/>
          <p:cNvSpPr txBox="1">
            <a:spLocks noGrp="1"/>
          </p:cNvSpPr>
          <p:nvPr>
            <p:ph type="title"/>
          </p:nvPr>
        </p:nvSpPr>
        <p:spPr>
          <a:prstGeom prst="rect">
            <a:avLst/>
          </a:prstGeom>
          <a:noFill/>
          <a:ln>
            <a:noFill/>
          </a:ln>
        </p:spPr>
        <p:txBody>
          <a:bodyPr spcFirstLastPara="1" wrap="square" lIns="0" tIns="121900" rIns="121900" bIns="121900" anchor="b" anchorCtr="0">
            <a:noAutofit/>
          </a:bodyPr>
          <a:lstStyle/>
          <a:p>
            <a:r>
              <a:rPr lang="en-US"/>
              <a:t>Distributed Data Show</a:t>
            </a:r>
            <a:endParaRPr/>
          </a:p>
        </p:txBody>
      </p:sp>
      <p:sp>
        <p:nvSpPr>
          <p:cNvPr id="244" name="Google Shape;244;p27"/>
          <p:cNvSpPr txBox="1">
            <a:spLocks noGrp="1"/>
          </p:cNvSpPr>
          <p:nvPr>
            <p:ph type="body" idx="1"/>
          </p:nvPr>
        </p:nvSpPr>
        <p:spPr>
          <a:xfrm>
            <a:off x="457200" y="1825626"/>
            <a:ext cx="5293360" cy="4311014"/>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US" sz="2400" dirty="0"/>
              <a:t>Interview-style show featuring a mix of DataStax and industry guests</a:t>
            </a:r>
            <a:endParaRPr sz="2400" dirty="0"/>
          </a:p>
          <a:p>
            <a:pPr marL="311143" indent="-302676">
              <a:spcBef>
                <a:spcPts val="1040"/>
              </a:spcBef>
            </a:pPr>
            <a:r>
              <a:rPr lang="en-US" sz="2400" dirty="0"/>
              <a:t>We go in-depth on the technology and challenges of data in large-scale distributed systems</a:t>
            </a:r>
            <a:endParaRPr sz="2400" dirty="0"/>
          </a:p>
          <a:p>
            <a:pPr marL="311143" indent="-302676">
              <a:spcBef>
                <a:spcPts val="1040"/>
              </a:spcBef>
            </a:pPr>
            <a:r>
              <a:rPr lang="en-US" sz="2400" dirty="0"/>
              <a:t>Released weekly on DataStax Academy </a:t>
            </a:r>
            <a:r>
              <a:rPr lang="en-US" sz="2400" u="sng" dirty="0">
                <a:solidFill>
                  <a:schemeClr val="hlink"/>
                </a:solidFill>
                <a:hlinkClick r:id="rId3"/>
              </a:rPr>
              <a:t>YouTube channel</a:t>
            </a:r>
            <a:r>
              <a:rPr lang="en-US" sz="2400" dirty="0"/>
              <a:t> and as a podcast </a:t>
            </a:r>
            <a:endParaRPr sz="2400" dirty="0"/>
          </a:p>
          <a:p>
            <a:pPr marL="311143" indent="-302676">
              <a:spcBef>
                <a:spcPts val="1040"/>
              </a:spcBef>
            </a:pPr>
            <a:r>
              <a:rPr lang="en-US" sz="2400" dirty="0"/>
              <a:t>Send us your suggestions for topics and guests – we love customer use cases</a:t>
            </a:r>
            <a:endParaRPr sz="2400" dirty="0"/>
          </a:p>
        </p:txBody>
      </p:sp>
      <p:sp>
        <p:nvSpPr>
          <p:cNvPr id="246" name="Google Shape;246;p27"/>
          <p:cNvSpPr txBox="1">
            <a:spLocks noGrp="1"/>
          </p:cNvSpPr>
          <p:nvPr>
            <p:ph type="sldNum" idx="12"/>
          </p:nvPr>
        </p:nvSpPr>
        <p:spPr>
          <a:prstGeom prst="rect">
            <a:avLst/>
          </a:prstGeom>
          <a:noFill/>
          <a:ln>
            <a:noFill/>
          </a:ln>
        </p:spPr>
        <p:txBody>
          <a:bodyPr spcFirstLastPara="1" wrap="square" lIns="121900" tIns="60933" rIns="121900" bIns="60933" anchor="b" anchorCtr="0">
            <a:noAutofit/>
          </a:bodyPr>
          <a:lstStyle/>
          <a:p>
            <a:fld id="{00000000-1234-1234-1234-123412341234}" type="slidenum">
              <a:rPr lang="en-US"/>
              <a:pPr/>
              <a:t>85</a:t>
            </a:fld>
            <a:endParaRPr/>
          </a:p>
        </p:txBody>
      </p:sp>
      <p:pic>
        <p:nvPicPr>
          <p:cNvPr id="242" name="Google Shape;242;p27"/>
          <p:cNvPicPr preferRelativeResize="0">
            <a:picLocks noGrp="1"/>
          </p:cNvPicPr>
          <p:nvPr>
            <p:ph type="subTitle" idx="3"/>
          </p:nvPr>
        </p:nvPicPr>
        <p:blipFill rotWithShape="1">
          <a:blip r:embed="rId4" cstate="print">
            <a:alphaModFix/>
            <a:extLst>
              <a:ext uri="{28A0092B-C50C-407E-A947-70E740481C1C}">
                <a14:useLocalDpi xmlns:a14="http://schemas.microsoft.com/office/drawing/2010/main"/>
              </a:ext>
            </a:extLst>
          </a:blip>
          <a:stretch/>
        </p:blipFill>
        <p:spPr>
          <a:xfrm>
            <a:off x="8865844" y="6288088"/>
            <a:ext cx="278500" cy="225425"/>
          </a:xfrm>
          <a:prstGeom prst="rect">
            <a:avLst/>
          </a:prstGeom>
          <a:noFill/>
          <a:ln>
            <a:noFill/>
          </a:ln>
        </p:spPr>
      </p:pic>
      <p:pic>
        <p:nvPicPr>
          <p:cNvPr id="247" name="Google Shape;247;p2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9875520" y="3497580"/>
            <a:ext cx="1706881" cy="1965960"/>
          </a:xfrm>
          <a:prstGeom prst="rect">
            <a:avLst/>
          </a:prstGeom>
          <a:noFill/>
          <a:ln>
            <a:noFill/>
          </a:ln>
        </p:spPr>
      </p:pic>
      <p:pic>
        <p:nvPicPr>
          <p:cNvPr id="248" name="Google Shape;248;p2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308903" y="1502841"/>
            <a:ext cx="1866900" cy="1866900"/>
          </a:xfrm>
          <a:prstGeom prst="rect">
            <a:avLst/>
          </a:prstGeom>
          <a:noFill/>
          <a:ln>
            <a:noFill/>
          </a:ln>
        </p:spPr>
      </p:pic>
      <p:pic>
        <p:nvPicPr>
          <p:cNvPr id="249" name="Google Shape;249;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308903" y="3497580"/>
            <a:ext cx="3451400" cy="1965960"/>
          </a:xfrm>
          <a:prstGeom prst="rect">
            <a:avLst/>
          </a:prstGeom>
          <a:noFill/>
          <a:ln>
            <a:noFill/>
          </a:ln>
        </p:spPr>
      </p:pic>
    </p:spTree>
    <p:extLst>
      <p:ext uri="{BB962C8B-B14F-4D97-AF65-F5344CB8AC3E}">
        <p14:creationId xmlns:p14="http://schemas.microsoft.com/office/powerpoint/2010/main" val="4217360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prstGeom prst="rect">
            <a:avLst/>
          </a:prstGeom>
          <a:noFill/>
          <a:ln>
            <a:noFill/>
          </a:ln>
        </p:spPr>
        <p:txBody>
          <a:bodyPr spcFirstLastPara="1" wrap="square" lIns="0" tIns="121900" rIns="121900" bIns="121900" anchor="b" anchorCtr="0">
            <a:noAutofit/>
          </a:bodyPr>
          <a:lstStyle/>
          <a:p>
            <a:r>
              <a:rPr lang="en-US"/>
              <a:t>Live Coding on Twitch</a:t>
            </a:r>
            <a:endParaRPr/>
          </a:p>
        </p:txBody>
      </p:sp>
      <p:sp>
        <p:nvSpPr>
          <p:cNvPr id="255" name="Google Shape;255;p28"/>
          <p:cNvSpPr txBox="1">
            <a:spLocks noGrp="1"/>
          </p:cNvSpPr>
          <p:nvPr>
            <p:ph type="body" idx="1"/>
          </p:nvPr>
        </p:nvSpPr>
        <p:spPr>
          <a:xfrm>
            <a:off x="457200" y="1825626"/>
            <a:ext cx="7061200" cy="3813176"/>
          </a:xfrm>
          <a:prstGeom prst="rect">
            <a:avLst/>
          </a:prstGeom>
          <a:noFill/>
          <a:ln>
            <a:noFill/>
          </a:ln>
        </p:spPr>
        <p:txBody>
          <a:bodyPr spcFirstLastPara="1" wrap="square" lIns="0" tIns="60933" rIns="121900" bIns="60933" anchor="t" anchorCtr="0">
            <a:noAutofit/>
          </a:bodyPr>
          <a:lstStyle/>
          <a:p>
            <a:pPr marL="311143" indent="-302676">
              <a:spcBef>
                <a:spcPts val="0"/>
              </a:spcBef>
            </a:pPr>
            <a:r>
              <a:rPr lang="en-US" sz="2400" dirty="0"/>
              <a:t>Live coding sessions with advocates and guests each Thursday</a:t>
            </a:r>
            <a:endParaRPr sz="2400" dirty="0"/>
          </a:p>
          <a:p>
            <a:pPr marL="615935" lvl="1" indent="-309024">
              <a:spcBef>
                <a:spcPts val="1040"/>
              </a:spcBef>
            </a:pPr>
            <a:r>
              <a:rPr lang="en-US" sz="2400" dirty="0"/>
              <a:t>https://</a:t>
            </a:r>
            <a:r>
              <a:rPr lang="en-US" sz="2400" dirty="0" err="1"/>
              <a:t>www.twitch.tv</a:t>
            </a:r>
            <a:r>
              <a:rPr lang="en-US" sz="2400" dirty="0"/>
              <a:t>/</a:t>
            </a:r>
            <a:r>
              <a:rPr lang="en-US" sz="2400" dirty="0" err="1"/>
              <a:t>datastaxacademy</a:t>
            </a:r>
            <a:r>
              <a:rPr lang="en-US" sz="2400" dirty="0"/>
              <a:t> </a:t>
            </a:r>
            <a:endParaRPr sz="2400" dirty="0"/>
          </a:p>
          <a:p>
            <a:pPr marL="311143" indent="-302676">
              <a:spcBef>
                <a:spcPts val="1040"/>
              </a:spcBef>
            </a:pPr>
            <a:r>
              <a:rPr lang="en-US" sz="2400" dirty="0"/>
              <a:t>Working through the challenges of building distributed systems </a:t>
            </a:r>
            <a:endParaRPr sz="2400" dirty="0"/>
          </a:p>
          <a:p>
            <a:pPr marL="311143" indent="-302676">
              <a:spcBef>
                <a:spcPts val="1040"/>
              </a:spcBef>
            </a:pPr>
            <a:r>
              <a:rPr lang="en-US" sz="2400" dirty="0"/>
              <a:t>Join the conversation and ask questions</a:t>
            </a:r>
            <a:endParaRPr sz="2400" dirty="0"/>
          </a:p>
          <a:p>
            <a:pPr marL="311143" indent="-302676">
              <a:spcBef>
                <a:spcPts val="1040"/>
              </a:spcBef>
            </a:pPr>
            <a:r>
              <a:rPr lang="en-US" sz="2400" dirty="0"/>
              <a:t>Some advocates also do streaming on personal channels</a:t>
            </a:r>
            <a:endParaRPr sz="2400" dirty="0"/>
          </a:p>
        </p:txBody>
      </p:sp>
      <p:sp>
        <p:nvSpPr>
          <p:cNvPr id="258" name="Google Shape;258;p28"/>
          <p:cNvSpPr txBox="1">
            <a:spLocks noGrp="1"/>
          </p:cNvSpPr>
          <p:nvPr>
            <p:ph type="sldNum" idx="12"/>
          </p:nvPr>
        </p:nvSpPr>
        <p:spPr>
          <a:prstGeom prst="rect">
            <a:avLst/>
          </a:prstGeom>
          <a:noFill/>
          <a:ln>
            <a:noFill/>
          </a:ln>
        </p:spPr>
        <p:txBody>
          <a:bodyPr spcFirstLastPara="1" wrap="square" lIns="121900" tIns="60933" rIns="121900" bIns="60933" anchor="b" anchorCtr="0">
            <a:noAutofit/>
          </a:bodyPr>
          <a:lstStyle/>
          <a:p>
            <a:fld id="{00000000-1234-1234-1234-123412341234}" type="slidenum">
              <a:rPr lang="en-US"/>
              <a:pPr/>
              <a:t>86</a:t>
            </a:fld>
            <a:endParaRPr/>
          </a:p>
        </p:txBody>
      </p:sp>
      <p:pic>
        <p:nvPicPr>
          <p:cNvPr id="257" name="Google Shape;257;p28"/>
          <p:cNvPicPr preferRelativeResize="0">
            <a:picLocks noGrp="1"/>
          </p:cNvPicPr>
          <p:nvPr>
            <p:ph type="subTitle" idx="3"/>
          </p:nvPr>
        </p:nvPicPr>
        <p:blipFill rotWithShape="1">
          <a:blip r:embed="rId3" cstate="print">
            <a:alphaModFix/>
            <a:extLst>
              <a:ext uri="{28A0092B-C50C-407E-A947-70E740481C1C}">
                <a14:useLocalDpi xmlns:a14="http://schemas.microsoft.com/office/drawing/2010/main"/>
              </a:ext>
            </a:extLst>
          </a:blip>
          <a:stretch/>
        </p:blipFill>
        <p:spPr>
          <a:xfrm>
            <a:off x="7193280" y="2498409"/>
            <a:ext cx="4815840" cy="3140393"/>
          </a:xfrm>
          <a:prstGeom prst="rect">
            <a:avLst/>
          </a:prstGeom>
          <a:noFill/>
          <a:ln>
            <a:noFill/>
          </a:ln>
        </p:spPr>
      </p:pic>
      <p:pic>
        <p:nvPicPr>
          <p:cNvPr id="259" name="Google Shape;259;p2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766243" y="1557607"/>
            <a:ext cx="2315248" cy="768663"/>
          </a:xfrm>
          <a:prstGeom prst="rect">
            <a:avLst/>
          </a:prstGeom>
          <a:noFill/>
          <a:ln>
            <a:noFill/>
          </a:ln>
        </p:spPr>
      </p:pic>
    </p:spTree>
    <p:extLst>
      <p:ext uri="{BB962C8B-B14F-4D97-AF65-F5344CB8AC3E}">
        <p14:creationId xmlns:p14="http://schemas.microsoft.com/office/powerpoint/2010/main" val="20710483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pic>
        <p:nvPicPr>
          <p:cNvPr id="960" name="Google Shape;960;p6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62967" y="861634"/>
            <a:ext cx="3124235" cy="5382367"/>
          </a:xfrm>
          <a:prstGeom prst="rect">
            <a:avLst/>
          </a:prstGeom>
          <a:noFill/>
          <a:ln>
            <a:noFill/>
          </a:ln>
          <a:effectLst>
            <a:outerShdw blurRad="838200" dist="50800" dir="5400000" algn="ctr" rotWithShape="0">
              <a:srgbClr val="000000">
                <a:alpha val="42750"/>
              </a:srgbClr>
            </a:outerShdw>
          </a:effectLst>
        </p:spPr>
      </p:pic>
    </p:spTree>
    <p:extLst>
      <p:ext uri="{BB962C8B-B14F-4D97-AF65-F5344CB8AC3E}">
        <p14:creationId xmlns:p14="http://schemas.microsoft.com/office/powerpoint/2010/main" val="1862086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30"/>
          <p:cNvSpPr txBox="1">
            <a:spLocks noGrp="1"/>
          </p:cNvSpPr>
          <p:nvPr>
            <p:ph type="title"/>
          </p:nvPr>
        </p:nvSpPr>
        <p:spPr>
          <a:xfrm>
            <a:off x="457200" y="457200"/>
            <a:ext cx="11277600" cy="89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Simplify application development</a:t>
            </a:r>
            <a:endParaRPr/>
          </a:p>
        </p:txBody>
      </p:sp>
      <p:pic>
        <p:nvPicPr>
          <p:cNvPr id="1447" name="Google Shape;1447;p1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57200" y="3155977"/>
            <a:ext cx="6013856" cy="2787619"/>
          </a:xfrm>
          <a:prstGeom prst="rect">
            <a:avLst/>
          </a:prstGeom>
          <a:noFill/>
          <a:ln w="28575" cap="flat" cmpd="sng">
            <a:solidFill>
              <a:schemeClr val="lt2"/>
            </a:solidFill>
            <a:prstDash val="solid"/>
            <a:miter lim="8000"/>
            <a:headEnd type="none" w="sm" len="sm"/>
            <a:tailEnd type="none" w="sm" len="sm"/>
          </a:ln>
        </p:spPr>
      </p:pic>
      <p:pic>
        <p:nvPicPr>
          <p:cNvPr id="1448" name="Google Shape;1448;p13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990756" y="3155975"/>
            <a:ext cx="4744043" cy="2787625"/>
          </a:xfrm>
          <a:prstGeom prst="rect">
            <a:avLst/>
          </a:prstGeom>
          <a:noFill/>
          <a:ln w="28575" cap="flat" cmpd="sng">
            <a:solidFill>
              <a:schemeClr val="lt2"/>
            </a:solidFill>
            <a:prstDash val="solid"/>
            <a:miter lim="8000"/>
            <a:headEnd type="none" w="sm" len="sm"/>
            <a:tailEnd type="none" w="sm" len="sm"/>
          </a:ln>
        </p:spPr>
      </p:pic>
      <p:sp>
        <p:nvSpPr>
          <p:cNvPr id="1449" name="Google Shape;1449;p130"/>
          <p:cNvSpPr txBox="1"/>
          <p:nvPr/>
        </p:nvSpPr>
        <p:spPr>
          <a:xfrm>
            <a:off x="2552375" y="1694425"/>
            <a:ext cx="7719900" cy="8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accent1"/>
                </a:solidFill>
                <a:latin typeface="Proxima Nova"/>
                <a:ea typeface="Proxima Nova"/>
                <a:cs typeface="Proxima Nova"/>
                <a:sym typeface="Proxima Nova"/>
              </a:rPr>
              <a:t>1-BUTTON CLICK FROM CLOUD CONSOLE TO WEB-HOSTED INTEGRATED DEVELOPER ENVIRONMENT (DATASTAX STUDIO)</a:t>
            </a:r>
            <a:endParaRPr sz="1800" b="1">
              <a:solidFill>
                <a:schemeClr val="accent1"/>
              </a:solidFill>
              <a:latin typeface="Proxima Nova"/>
              <a:ea typeface="Proxima Nova"/>
              <a:cs typeface="Proxima Nova"/>
              <a:sym typeface="Proxima Nova"/>
            </a:endParaRPr>
          </a:p>
        </p:txBody>
      </p:sp>
      <p:sp>
        <p:nvSpPr>
          <p:cNvPr id="1450" name="Google Shape;1450;p130"/>
          <p:cNvSpPr txBox="1">
            <a:spLocks noGrp="1"/>
          </p:cNvSpPr>
          <p:nvPr>
            <p:ph type="sldNum" idx="12"/>
          </p:nvPr>
        </p:nvSpPr>
        <p:spPr>
          <a:xfrm>
            <a:off x="457188" y="6287837"/>
            <a:ext cx="785100" cy="2250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cxnSp>
        <p:nvCxnSpPr>
          <p:cNvPr id="1451" name="Google Shape;1451;p130"/>
          <p:cNvCxnSpPr/>
          <p:nvPr/>
        </p:nvCxnSpPr>
        <p:spPr>
          <a:xfrm>
            <a:off x="6612250" y="4572000"/>
            <a:ext cx="237300" cy="0"/>
          </a:xfrm>
          <a:prstGeom prst="straightConnector1">
            <a:avLst/>
          </a:prstGeom>
          <a:noFill/>
          <a:ln w="19050" cap="rnd" cmpd="sng">
            <a:solidFill>
              <a:srgbClr val="0C153A"/>
            </a:solidFill>
            <a:prstDash val="solid"/>
            <a:miter lim="800000"/>
            <a:headEnd type="none" w="sm" len="sm"/>
            <a:tailEnd type="triangle" w="med" len="med"/>
          </a:ln>
        </p:spPr>
      </p:cxnSp>
      <p:sp>
        <p:nvSpPr>
          <p:cNvPr id="1452" name="Google Shape;1452;p130"/>
          <p:cNvSpPr/>
          <p:nvPr/>
        </p:nvSpPr>
        <p:spPr>
          <a:xfrm rot="5400000">
            <a:off x="758800" y="935575"/>
            <a:ext cx="855900" cy="2373600"/>
          </a:xfrm>
          <a:prstGeom prst="round2SameRect">
            <a:avLst>
              <a:gd name="adj1" fmla="val 50000"/>
              <a:gd name="adj2" fmla="val 0"/>
            </a:avLst>
          </a:prstGeom>
          <a:solidFill>
            <a:srgbClr val="0C1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3" name="Google Shape;1453;p13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66100" y="1764200"/>
            <a:ext cx="1524276" cy="716350"/>
          </a:xfrm>
          <a:prstGeom prst="rect">
            <a:avLst/>
          </a:prstGeom>
          <a:noFill/>
          <a:ln>
            <a:noFill/>
          </a:ln>
        </p:spPr>
      </p:pic>
    </p:spTree>
    <p:extLst>
      <p:ext uri="{BB962C8B-B14F-4D97-AF65-F5344CB8AC3E}">
        <p14:creationId xmlns:p14="http://schemas.microsoft.com/office/powerpoint/2010/main" val="3309305318"/>
      </p:ext>
    </p:extLst>
  </p:cSld>
  <p:clrMapOvr>
    <a:masterClrMapping/>
  </p:clrMapOvr>
</p:sld>
</file>

<file path=ppt/theme/theme1.xml><?xml version="1.0" encoding="utf-8"?>
<a:theme xmlns:a="http://schemas.openxmlformats.org/drawingml/2006/main" name="DataStax">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ataStax">
  <a:themeElements>
    <a:clrScheme name="DataStax 2019">
      <a:dk1>
        <a:srgbClr val="58595B"/>
      </a:dk1>
      <a:lt1>
        <a:srgbClr val="FFFFFF"/>
      </a:lt1>
      <a:dk2>
        <a:srgbClr val="0C153A"/>
      </a:dk2>
      <a:lt2>
        <a:srgbClr val="F3F3F4"/>
      </a:lt2>
      <a:accent1>
        <a:srgbClr val="1F4ADE"/>
      </a:accent1>
      <a:accent2>
        <a:srgbClr val="52E1FF"/>
      </a:accent2>
      <a:accent3>
        <a:srgbClr val="51DDBD"/>
      </a:accent3>
      <a:accent4>
        <a:srgbClr val="4C2866"/>
      </a:accent4>
      <a:accent5>
        <a:srgbClr val="FF7D2B"/>
      </a:accent5>
      <a:accent6>
        <a:srgbClr val="FFFFFF"/>
      </a:accent6>
      <a:hlink>
        <a:srgbClr val="58595B"/>
      </a:hlink>
      <a:folHlink>
        <a:srgbClr val="5859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ataStax">
  <a:themeElements>
    <a:clrScheme name="Custom 55">
      <a:dk1>
        <a:srgbClr val="58595B"/>
      </a:dk1>
      <a:lt1>
        <a:srgbClr val="FFFFFF"/>
      </a:lt1>
      <a:dk2>
        <a:srgbClr val="0C153A"/>
      </a:dk2>
      <a:lt2>
        <a:srgbClr val="F3F3F4"/>
      </a:lt2>
      <a:accent1>
        <a:srgbClr val="1F4ADE"/>
      </a:accent1>
      <a:accent2>
        <a:srgbClr val="52E1FF"/>
      </a:accent2>
      <a:accent3>
        <a:srgbClr val="51DDBD"/>
      </a:accent3>
      <a:accent4>
        <a:srgbClr val="FF7D2B"/>
      </a:accent4>
      <a:accent5>
        <a:srgbClr val="FFFFFF"/>
      </a:accent5>
      <a:accent6>
        <a:srgbClr val="FFFFFF"/>
      </a:accent6>
      <a:hlink>
        <a:srgbClr val="58595B"/>
      </a:hlink>
      <a:folHlink>
        <a:srgbClr val="5859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DataStax">
  <a:themeElements>
    <a:clrScheme name="DataStax">
      <a:dk1>
        <a:srgbClr val="000000"/>
      </a:dk1>
      <a:lt1>
        <a:srgbClr val="F8F9F7"/>
      </a:lt1>
      <a:dk2>
        <a:srgbClr val="374C51"/>
      </a:dk2>
      <a:lt2>
        <a:srgbClr val="F8F9F7"/>
      </a:lt2>
      <a:accent1>
        <a:srgbClr val="007A97"/>
      </a:accent1>
      <a:accent2>
        <a:srgbClr val="CA5F14"/>
      </a:accent2>
      <a:accent3>
        <a:srgbClr val="310459"/>
      </a:accent3>
      <a:accent4>
        <a:srgbClr val="FFC72C"/>
      </a:accent4>
      <a:accent5>
        <a:srgbClr val="A4D233"/>
      </a:accent5>
      <a:accent6>
        <a:srgbClr val="0CB7E1"/>
      </a:accent6>
      <a:hlink>
        <a:srgbClr val="0563C1"/>
      </a:hlink>
      <a:folHlink>
        <a:srgbClr val="8031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tax" id="{B8B5165B-C762-8449-B598-29AF129FCC2D}" vid="{D641AC3E-6AF0-C54C-89A9-CBC9B35E6C4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4666</TotalTime>
  <Words>6598</Words>
  <Application>Microsoft Macintosh PowerPoint</Application>
  <PresentationFormat>Widescreen</PresentationFormat>
  <Paragraphs>1477</Paragraphs>
  <Slides>87</Slides>
  <Notes>69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87</vt:i4>
      </vt:variant>
    </vt:vector>
  </HeadingPairs>
  <TitlesOfParts>
    <vt:vector size="102" baseType="lpstr">
      <vt:lpstr>.AppleSystemUIFont</vt:lpstr>
      <vt:lpstr>Arial</vt:lpstr>
      <vt:lpstr>Calibri</vt:lpstr>
      <vt:lpstr>Consolas</vt:lpstr>
      <vt:lpstr>Courier New</vt:lpstr>
      <vt:lpstr>Helvetica Neue</vt:lpstr>
      <vt:lpstr>Noto Sans Symbols</vt:lpstr>
      <vt:lpstr>Proxima Nova</vt:lpstr>
      <vt:lpstr>Proxima Nova Extrabold</vt:lpstr>
      <vt:lpstr>Verdana</vt:lpstr>
      <vt:lpstr>Wingdings</vt:lpstr>
      <vt:lpstr>DataStax</vt:lpstr>
      <vt:lpstr>1_DataStax</vt:lpstr>
      <vt:lpstr>2_DataStax</vt:lpstr>
      <vt:lpstr>3_DataStax</vt:lpstr>
      <vt:lpstr>From Zero to Cloud with Apache Cassandra™</vt:lpstr>
      <vt:lpstr>About me</vt:lpstr>
      <vt:lpstr>Agenda</vt:lpstr>
      <vt:lpstr>Bootstrapping</vt:lpstr>
      <vt:lpstr>Set-up Apollo</vt:lpstr>
      <vt:lpstr>Apollo.datastax.com</vt:lpstr>
      <vt:lpstr>Let’s things initializing…</vt:lpstr>
      <vt:lpstr>Simplify application development</vt:lpstr>
      <vt:lpstr>Simplify application development</vt:lpstr>
      <vt:lpstr>Agenda</vt:lpstr>
      <vt:lpstr>Understanding Apache Cassandra™ Use Cases</vt:lpstr>
      <vt:lpstr>Apache Cassandra™  = Distributed NoSQL Database</vt:lpstr>
      <vt:lpstr>Linear Scalability</vt:lpstr>
      <vt:lpstr>Data is Distributed</vt:lpstr>
      <vt:lpstr>Data is Distributed</vt:lpstr>
      <vt:lpstr>Data is Evenly-distributed</vt:lpstr>
      <vt:lpstr>How the Ring Works</vt:lpstr>
      <vt:lpstr>How the Ring Works</vt:lpstr>
      <vt:lpstr>How the Ring Works</vt:lpstr>
      <vt:lpstr>Replication within the Ring</vt:lpstr>
      <vt:lpstr>Replication within the Ring</vt:lpstr>
      <vt:lpstr>Replication within the Ring</vt:lpstr>
      <vt:lpstr>Replication within the Ring</vt:lpstr>
      <vt:lpstr>Replication within the Ring</vt:lpstr>
      <vt:lpstr>Replication within the Ring</vt:lpstr>
      <vt:lpstr>Node Failure</vt:lpstr>
      <vt:lpstr>Node Failure</vt:lpstr>
      <vt:lpstr>Node Failure</vt:lpstr>
      <vt:lpstr>Node Failure – Recovered!</vt:lpstr>
      <vt:lpstr>CAP Theorem</vt:lpstr>
      <vt:lpstr>Consistency Levels</vt:lpstr>
      <vt:lpstr>Consistency Levels</vt:lpstr>
      <vt:lpstr>Consistency Levels</vt:lpstr>
      <vt:lpstr>Data Distributed Everywhere</vt:lpstr>
      <vt:lpstr>Understanding Use Cases</vt:lpstr>
      <vt:lpstr>Agenda</vt:lpstr>
      <vt:lpstr>Data Modelling  with Apache Cassandra™</vt:lpstr>
      <vt:lpstr>Cassandra Structure - Partition</vt:lpstr>
      <vt:lpstr>Example Data – Users organized by city</vt:lpstr>
      <vt:lpstr>Tables Hold Many Partitions</vt:lpstr>
      <vt:lpstr>Tables Hold Many Partitions</vt:lpstr>
      <vt:lpstr>Tables Hold Many Partitions</vt:lpstr>
      <vt:lpstr>Tables Hold Many Partitions</vt:lpstr>
      <vt:lpstr>Creating a Keyspace in CQL</vt:lpstr>
      <vt:lpstr>Creating a Table in CQL</vt:lpstr>
      <vt:lpstr>DataStax Studio</vt:lpstr>
      <vt:lpstr>#1 – Working with CQL in the Cloud</vt:lpstr>
      <vt:lpstr>#2 – Introduction to Data Modelling</vt:lpstr>
      <vt:lpstr>Relational Modeling</vt:lpstr>
      <vt:lpstr>Cassandra Modeling</vt:lpstr>
      <vt:lpstr>Designing Data Model</vt:lpstr>
      <vt:lpstr>Conceptual Data Model</vt:lpstr>
      <vt:lpstr>Application Workflow</vt:lpstr>
      <vt:lpstr>Mapping</vt:lpstr>
      <vt:lpstr>Logical Data Model</vt:lpstr>
      <vt:lpstr>Physical Data Model</vt:lpstr>
      <vt:lpstr>Schema DDL</vt:lpstr>
      <vt:lpstr>“Designing Queries” Notebook</vt:lpstr>
      <vt:lpstr>#3 – Cassandra Land</vt:lpstr>
      <vt:lpstr>Agenda</vt:lpstr>
      <vt:lpstr>Application Development</vt:lpstr>
      <vt:lpstr>DataStax Drivers</vt:lpstr>
      <vt:lpstr>Apache</vt:lpstr>
      <vt:lpstr>Connectivity</vt:lpstr>
      <vt:lpstr>Builder</vt:lpstr>
      <vt:lpstr>How to to execute queries ?</vt:lpstr>
      <vt:lpstr>SimpleStatement</vt:lpstr>
      <vt:lpstr>Prepared and Bound Statements</vt:lpstr>
      <vt:lpstr>    Query Builder</vt:lpstr>
      <vt:lpstr>Query Builder</vt:lpstr>
      <vt:lpstr>Query Builder</vt:lpstr>
      <vt:lpstr>Query Builder</vt:lpstr>
      <vt:lpstr>ResultSet</vt:lpstr>
      <vt:lpstr>Parsing ResultSet</vt:lpstr>
      <vt:lpstr>#4 – Application Development</vt:lpstr>
      <vt:lpstr>Agenda</vt:lpstr>
      <vt:lpstr>DataStax Academy</vt:lpstr>
      <vt:lpstr>Training Courses at DataStax Academy</vt:lpstr>
      <vt:lpstr>Learning Paths on DataStax Academy</vt:lpstr>
      <vt:lpstr>DataStax Community</vt:lpstr>
      <vt:lpstr>community.datastax.com</vt:lpstr>
      <vt:lpstr>Sample Code and  Reference Applications</vt:lpstr>
      <vt:lpstr>KillrVideo Reference Application</vt:lpstr>
      <vt:lpstr>Podcast, LiveStreams</vt:lpstr>
      <vt:lpstr>Distributed Data Show</vt:lpstr>
      <vt:lpstr>Live Coding on Twitch</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Cédrick Lunven</dc:creator>
  <cp:lastModifiedBy>Cédrick Lunven</cp:lastModifiedBy>
  <cp:revision>203</cp:revision>
  <cp:lastPrinted>2019-11-24T23:22:53Z</cp:lastPrinted>
  <dcterms:created xsi:type="dcterms:W3CDTF">2019-10-04T16:58:44Z</dcterms:created>
  <dcterms:modified xsi:type="dcterms:W3CDTF">2019-11-25T12:00:51Z</dcterms:modified>
</cp:coreProperties>
</file>